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59" r:id="rId4"/>
    <p:sldId id="261" r:id="rId5"/>
    <p:sldId id="273" r:id="rId6"/>
    <p:sldId id="275" r:id="rId7"/>
    <p:sldId id="262" r:id="rId8"/>
    <p:sldId id="283" r:id="rId9"/>
    <p:sldId id="282" r:id="rId10"/>
    <p:sldId id="274" r:id="rId11"/>
    <p:sldId id="285" r:id="rId12"/>
    <p:sldId id="25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79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645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38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0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87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20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35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91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40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35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8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30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2CC4F-AE56-409A-906B-DA70976B6885}" type="datetimeFigureOut">
              <a:rPr lang="en-GB" smtClean="0"/>
              <a:t>05/06/2017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92409-55CD-4776-BFD6-222E06310C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7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332997"/>
            <a:ext cx="6131024" cy="1642194"/>
          </a:xfrm>
        </p:spPr>
        <p:txBody>
          <a:bodyPr>
            <a:normAutofit/>
          </a:bodyPr>
          <a:lstStyle/>
          <a:p>
            <a:r>
              <a:rPr lang="en-US" dirty="0" smtClean="0"/>
              <a:t>This evening you will…</a:t>
            </a:r>
            <a:endParaRPr lang="en-GB" dirty="0"/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0808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2132856"/>
            <a:ext cx="6768752" cy="39933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500" dirty="0"/>
              <a:t>F</a:t>
            </a:r>
            <a:r>
              <a:rPr lang="en-GB" sz="3500" dirty="0" smtClean="0"/>
              <a:t>ind out important information</a:t>
            </a:r>
          </a:p>
          <a:p>
            <a:pPr marL="0" indent="0">
              <a:buNone/>
            </a:pPr>
            <a:r>
              <a:rPr lang="en-GB" sz="3500" dirty="0" smtClean="0"/>
              <a:t> </a:t>
            </a:r>
            <a:endParaRPr lang="en-GB" sz="3500" dirty="0"/>
          </a:p>
          <a:p>
            <a:pPr marL="0" indent="0">
              <a:buNone/>
            </a:pPr>
            <a:r>
              <a:rPr lang="en-US" sz="3500" dirty="0"/>
              <a:t>S</a:t>
            </a:r>
            <a:r>
              <a:rPr lang="en-US" sz="3500" dirty="0" smtClean="0"/>
              <a:t>ee </a:t>
            </a:r>
            <a:r>
              <a:rPr lang="en-US" sz="3500" dirty="0"/>
              <a:t>your child’s new classroom and meet </a:t>
            </a:r>
            <a:r>
              <a:rPr lang="en-US" sz="3500" dirty="0" smtClean="0"/>
              <a:t>the adults they will get to know</a:t>
            </a:r>
          </a:p>
          <a:p>
            <a:pPr marL="0" indent="0">
              <a:buNone/>
            </a:pPr>
            <a:endParaRPr lang="en-US" sz="3500" dirty="0"/>
          </a:p>
          <a:p>
            <a:pPr marL="0" indent="0">
              <a:buNone/>
            </a:pPr>
            <a:r>
              <a:rPr lang="en-US" sz="3500" dirty="0" smtClean="0"/>
              <a:t>Be able to ask </a:t>
            </a:r>
            <a:r>
              <a:rPr lang="en-US" sz="3500" dirty="0"/>
              <a:t>any questions you may have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0808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ew Intak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2536" y="1052736"/>
            <a:ext cx="9479697" cy="532859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8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/>
          <a:lstStyle/>
          <a:p>
            <a:r>
              <a:rPr lang="en-GB" dirty="0"/>
              <a:t>Any Questions / Concerns</a:t>
            </a:r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064" y="1715455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Please </a:t>
            </a:r>
            <a:r>
              <a:rPr lang="en-US" dirty="0"/>
              <a:t>speak with </a:t>
            </a:r>
            <a:r>
              <a:rPr lang="en-US" dirty="0" smtClean="0"/>
              <a:t>us.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There are opportunities </a:t>
            </a:r>
            <a:r>
              <a:rPr lang="en-US" dirty="0"/>
              <a:t>throughout the year for formal conversations about your </a:t>
            </a:r>
            <a:r>
              <a:rPr lang="en-US" dirty="0" smtClean="0"/>
              <a:t>child.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There are parent </a:t>
            </a:r>
            <a:r>
              <a:rPr lang="en-US" dirty="0"/>
              <a:t>workshops to help you help your child – starting with a curriculum </a:t>
            </a:r>
            <a:r>
              <a:rPr lang="en-US" dirty="0" smtClean="0"/>
              <a:t>session </a:t>
            </a:r>
            <a:r>
              <a:rPr lang="en-US" dirty="0"/>
              <a:t>once </a:t>
            </a:r>
            <a:r>
              <a:rPr lang="en-US" dirty="0" smtClean="0"/>
              <a:t>the children </a:t>
            </a:r>
            <a:r>
              <a:rPr lang="en-US" dirty="0"/>
              <a:t>are all </a:t>
            </a:r>
            <a:r>
              <a:rPr lang="en-US" dirty="0" smtClean="0"/>
              <a:t>full-time.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3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1868">
            <a:off x="5304057" y="3328666"/>
            <a:ext cx="2386180" cy="258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779">
            <a:off x="3637045" y="1937695"/>
            <a:ext cx="2308125" cy="250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9755" flipH="1">
            <a:off x="6171952" y="900941"/>
            <a:ext cx="2434148" cy="263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9" y="1412776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3245">
            <a:off x="2736230" y="-509255"/>
            <a:ext cx="2513471" cy="272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8606">
            <a:off x="2429684" y="4048851"/>
            <a:ext cx="2204879" cy="238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1085">
            <a:off x="6867906" y="-1111646"/>
            <a:ext cx="2348279" cy="254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454" flipH="1">
            <a:off x="7812360" y="4581128"/>
            <a:ext cx="2448272" cy="265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1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</a:t>
            </a:r>
            <a:endParaRPr lang="en-GB" dirty="0"/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0808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8107" y="1700808"/>
            <a:ext cx="6298249" cy="399330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Meet the Early Years team!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Receive your book bag and contents.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Hear practical details about starting school.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Times of the school day </a:t>
            </a:r>
            <a:endParaRPr lang="en-GB" dirty="0"/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0808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8364" y="1600200"/>
            <a:ext cx="749018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Home </a:t>
            </a:r>
            <a:r>
              <a:rPr lang="en-US" dirty="0"/>
              <a:t>visits ~ </a:t>
            </a:r>
            <a:r>
              <a:rPr lang="en-US" dirty="0" smtClean="0"/>
              <a:t>Tuesday 5</a:t>
            </a:r>
            <a:r>
              <a:rPr lang="en-US" baseline="30000" dirty="0" smtClean="0"/>
              <a:t>th</a:t>
            </a:r>
            <a:r>
              <a:rPr lang="en-US" dirty="0" smtClean="0"/>
              <a:t> to Thurs 7</a:t>
            </a:r>
            <a:r>
              <a:rPr lang="en-US" baseline="30000" dirty="0" smtClean="0"/>
              <a:t>th</a:t>
            </a:r>
            <a:r>
              <a:rPr lang="en-US" dirty="0"/>
              <a:t> September.</a:t>
            </a:r>
            <a:endParaRPr lang="en-GB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Part-time session </a:t>
            </a:r>
            <a:r>
              <a:rPr lang="en-US" dirty="0" smtClean="0"/>
              <a:t>~ on </a:t>
            </a:r>
            <a:r>
              <a:rPr lang="en-US" dirty="0" smtClean="0"/>
              <a:t>Friday 8</a:t>
            </a:r>
            <a:r>
              <a:rPr lang="en-US" baseline="30000" dirty="0" smtClean="0"/>
              <a:t>th</a:t>
            </a:r>
            <a:r>
              <a:rPr lang="en-US" dirty="0"/>
              <a:t> September.</a:t>
            </a:r>
            <a:endParaRPr lang="en-GB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Mornings are: 8.40am-12pm </a:t>
            </a:r>
          </a:p>
          <a:p>
            <a:pPr marL="0" indent="0">
              <a:buNone/>
            </a:pPr>
            <a:r>
              <a:rPr lang="en-US" dirty="0" smtClean="0"/>
              <a:t>Afternoons are: 1.00pm-3.00pm 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dirty="0" smtClean="0"/>
              <a:t>Morning &amp; Lunch </a:t>
            </a:r>
            <a:r>
              <a:rPr lang="en-US" dirty="0"/>
              <a:t>sessions ~ from </a:t>
            </a:r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/>
              <a:t> September</a:t>
            </a:r>
            <a:r>
              <a:rPr lang="en-US" dirty="0" smtClean="0"/>
              <a:t>.</a:t>
            </a:r>
            <a:endParaRPr lang="en-US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It is expected that all children will be full time at school from </a:t>
            </a:r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September.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5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Arrivals and Departure</a:t>
            </a:r>
            <a:endParaRPr lang="en-GB" dirty="0"/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0808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1056" y="1600200"/>
            <a:ext cx="6465744" cy="48531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is very important that your child arrives at school on time – </a:t>
            </a:r>
          </a:p>
          <a:p>
            <a:pPr marL="0" indent="0">
              <a:buNone/>
            </a:pPr>
            <a:r>
              <a:rPr lang="en-GB" dirty="0" smtClean="0"/>
              <a:t>Doors </a:t>
            </a:r>
            <a:r>
              <a:rPr lang="en-GB" dirty="0"/>
              <a:t>open @ </a:t>
            </a:r>
            <a:r>
              <a:rPr lang="en-GB" dirty="0" smtClean="0"/>
              <a:t>8:40am </a:t>
            </a:r>
          </a:p>
          <a:p>
            <a:pPr marL="0" indent="0">
              <a:buNone/>
            </a:pPr>
            <a:r>
              <a:rPr lang="en-GB" dirty="0" smtClean="0"/>
              <a:t>Children in class by 8:45am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Doors closed @ </a:t>
            </a:r>
            <a:r>
              <a:rPr lang="en-GB" dirty="0" smtClean="0"/>
              <a:t>8:50am </a:t>
            </a:r>
            <a:endParaRPr lang="en-GB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Prompt arrival gets </a:t>
            </a:r>
            <a:r>
              <a:rPr lang="en-US" dirty="0"/>
              <a:t>the day off to a good </a:t>
            </a:r>
            <a:r>
              <a:rPr lang="en-US" dirty="0" smtClean="0"/>
              <a:t>start.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It shows your child </a:t>
            </a:r>
            <a:r>
              <a:rPr lang="en-US" dirty="0"/>
              <a:t>that </a:t>
            </a:r>
            <a:r>
              <a:rPr lang="en-US" dirty="0" smtClean="0"/>
              <a:t>you believe school </a:t>
            </a:r>
            <a:r>
              <a:rPr lang="en-US" dirty="0"/>
              <a:t>is important and education is to be </a:t>
            </a:r>
            <a:r>
              <a:rPr lang="en-US" dirty="0" smtClean="0"/>
              <a:t>valued.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It helps </a:t>
            </a:r>
            <a:r>
              <a:rPr lang="en-US" dirty="0"/>
              <a:t>them to make friends and keep </a:t>
            </a:r>
            <a:r>
              <a:rPr lang="en-US" dirty="0" smtClean="0"/>
              <a:t>friends. </a:t>
            </a:r>
            <a:endParaRPr lang="en-US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</a:t>
            </a:r>
            <a:r>
              <a:rPr lang="en-GB" dirty="0" smtClean="0"/>
              <a:t>is </a:t>
            </a:r>
            <a:r>
              <a:rPr lang="en-GB" dirty="0" smtClean="0"/>
              <a:t>important to be on time when collecting from school, your child will expect you there.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1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Contacting the school</a:t>
            </a:r>
            <a:endParaRPr lang="en-GB" dirty="0"/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0808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550" y="1417638"/>
            <a:ext cx="6298249" cy="47085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Please </a:t>
            </a:r>
            <a:r>
              <a:rPr lang="en-US" dirty="0"/>
              <a:t>keep your contact details up to date – in case of </a:t>
            </a:r>
            <a:r>
              <a:rPr lang="en-US" dirty="0" smtClean="0"/>
              <a:t>emergency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expect all children in school every day except if they are unwell. </a:t>
            </a:r>
            <a:r>
              <a:rPr lang="en-US" dirty="0" smtClean="0"/>
              <a:t>Ring </a:t>
            </a:r>
            <a:r>
              <a:rPr lang="en-US" dirty="0"/>
              <a:t>school on the first day of absence - If you don’t ring us – we will ring you!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Complete the registration forms if </a:t>
            </a:r>
            <a:r>
              <a:rPr lang="en-US" dirty="0"/>
              <a:t>you have not already done </a:t>
            </a:r>
            <a:r>
              <a:rPr lang="en-US" dirty="0" smtClean="0"/>
              <a:t>so.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Return other forms (in your pack</a:t>
            </a:r>
            <a:r>
              <a:rPr lang="en-US" dirty="0"/>
              <a:t>) as soon as </a:t>
            </a:r>
            <a:r>
              <a:rPr lang="en-US" dirty="0" smtClean="0"/>
              <a:t>possible.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8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/>
          <a:lstStyle/>
          <a:p>
            <a:r>
              <a:rPr lang="en-GB" dirty="0" smtClean="0"/>
              <a:t>How can you prepare?</a:t>
            </a:r>
            <a:endParaRPr lang="en-GB" dirty="0"/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0808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550" y="1600200"/>
            <a:ext cx="6503929" cy="492514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Time away from </a:t>
            </a:r>
            <a:r>
              <a:rPr lang="en-US" dirty="0" smtClean="0"/>
              <a:t>you 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Listening &amp; following instructions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Seeing you read and write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Talking and listening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Toilets and </a:t>
            </a:r>
            <a:r>
              <a:rPr lang="en-US" dirty="0" smtClean="0"/>
              <a:t>hygiene 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Taking turns/sharing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Sharing </a:t>
            </a:r>
            <a:r>
              <a:rPr lang="en-US" dirty="0" smtClean="0"/>
              <a:t>books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Clothing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Home Visits </a:t>
            </a:r>
            <a:endParaRPr lang="en-GB" dirty="0"/>
          </a:p>
        </p:txBody>
      </p:sp>
      <p:sp>
        <p:nvSpPr>
          <p:cNvPr id="4" name="AutoShape 2" descr="Image result for handpr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568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00808"/>
            <a:ext cx="2641087" cy="286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1082212" y="-599651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600200"/>
            <a:ext cx="641905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Home visits take place in July</a:t>
            </a:r>
          </a:p>
          <a:p>
            <a:pPr marL="0" indent="0">
              <a:buNone/>
            </a:pPr>
            <a:r>
              <a:rPr lang="en-US" dirty="0" smtClean="0"/>
              <a:t>Tuesday </a:t>
            </a: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, </a:t>
            </a:r>
            <a:r>
              <a:rPr lang="en-US" dirty="0" smtClean="0"/>
              <a:t>Wednesday 6</a:t>
            </a:r>
            <a:r>
              <a:rPr lang="en-US" baseline="30000" dirty="0" smtClean="0"/>
              <a:t>th</a:t>
            </a:r>
            <a:r>
              <a:rPr lang="en-US" dirty="0" smtClean="0"/>
              <a:t> and Thursday 7</a:t>
            </a:r>
            <a:r>
              <a:rPr lang="en-US" baseline="30000" dirty="0" smtClean="0"/>
              <a:t>th</a:t>
            </a:r>
            <a:r>
              <a:rPr lang="en-US" dirty="0" smtClean="0"/>
              <a:t> September.</a:t>
            </a:r>
            <a:endParaRPr lang="en-US" dirty="0" smtClean="0"/>
          </a:p>
          <a:p>
            <a:pPr marL="0" lvl="1" indent="0">
              <a:buNone/>
            </a:pPr>
            <a:endParaRPr lang="en-GB" altLang="en-US" sz="3200" dirty="0" smtClean="0"/>
          </a:p>
          <a:p>
            <a:pPr marL="0" lvl="1" indent="0">
              <a:buNone/>
            </a:pPr>
            <a:r>
              <a:rPr lang="en-GB" altLang="en-US" sz="3200" dirty="0" smtClean="0"/>
              <a:t>These </a:t>
            </a:r>
            <a:r>
              <a:rPr lang="en-GB" altLang="en-US" sz="3200" dirty="0"/>
              <a:t>visits allow us to meet </a:t>
            </a:r>
            <a:r>
              <a:rPr lang="en-GB" altLang="en-US" sz="3200" dirty="0" smtClean="0"/>
              <a:t>you informally </a:t>
            </a:r>
            <a:r>
              <a:rPr lang="en-GB" altLang="en-US" sz="3200" dirty="0"/>
              <a:t>and give you the opportunity to ask any questions or to share any concerns that you might have about your child starting school.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14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 fontScale="90000"/>
          </a:bodyPr>
          <a:lstStyle/>
          <a:p>
            <a:r>
              <a:rPr lang="en-GB" sz="3300" dirty="0" smtClean="0">
                <a:latin typeface="+mn-lt"/>
              </a:rPr>
              <a:t>Early</a:t>
            </a:r>
            <a:r>
              <a:rPr lang="en-GB" dirty="0" smtClean="0">
                <a:latin typeface="+mn-lt"/>
              </a:rPr>
              <a:t> </a:t>
            </a:r>
            <a:r>
              <a:rPr lang="en-GB" sz="3300" dirty="0" smtClean="0">
                <a:latin typeface="+mn-lt"/>
              </a:rPr>
              <a:t>Years Foundation Stage- 7 areas of learning</a:t>
            </a:r>
            <a:endParaRPr lang="en-GB" sz="3300" dirty="0">
              <a:latin typeface="+mn-lt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315606" y="167607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057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96790" y="1196752"/>
            <a:ext cx="61636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 smtClean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 smtClean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 smtClean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 smtClean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3590" y="1772816"/>
            <a:ext cx="5986841" cy="453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400" kern="0" dirty="0">
                <a:solidFill>
                  <a:srgbClr val="FF0000"/>
                </a:solidFill>
                <a:cs typeface="Times New Roman"/>
              </a:rPr>
              <a:t>EYFS is a rich curriculum, which we deliver in a creative and inspiring way, through a balance of play and adult guided learning.  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600" kern="0" dirty="0">
                <a:solidFill>
                  <a:srgbClr val="0070C0"/>
                </a:solidFill>
                <a:cs typeface="Times New Roman"/>
              </a:rPr>
              <a:t>Communication and Language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600" kern="0" dirty="0">
                <a:solidFill>
                  <a:srgbClr val="FF00FF"/>
                </a:solidFill>
                <a:cs typeface="Times New Roman"/>
              </a:rPr>
              <a:t>Physical Development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600" kern="0" dirty="0">
                <a:solidFill>
                  <a:srgbClr val="3333CC">
                    <a:lumMod val="75000"/>
                  </a:srgbClr>
                </a:solidFill>
                <a:cs typeface="Times New Roman"/>
              </a:rPr>
              <a:t>Personal, Emotional and Social Development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600" kern="0" dirty="0">
                <a:solidFill>
                  <a:srgbClr val="FF6600"/>
                </a:solidFill>
                <a:cs typeface="Times New Roman"/>
              </a:rPr>
              <a:t>Literacy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600" kern="0" dirty="0">
                <a:solidFill>
                  <a:srgbClr val="FF0000"/>
                </a:solidFill>
                <a:cs typeface="Times New Roman"/>
              </a:rPr>
              <a:t>Mathematics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600" kern="0" dirty="0">
                <a:solidFill>
                  <a:srgbClr val="00B050"/>
                </a:solidFill>
                <a:cs typeface="Times New Roman"/>
              </a:rPr>
              <a:t>Understanding the World</a:t>
            </a:r>
          </a:p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US" sz="2600" kern="0" dirty="0">
                <a:solidFill>
                  <a:srgbClr val="9900FF"/>
                </a:solidFill>
                <a:cs typeface="Times New Roman"/>
              </a:rPr>
              <a:t>Expressive arts and design</a:t>
            </a:r>
          </a:p>
        </p:txBody>
      </p:sp>
    </p:spTree>
    <p:extLst>
      <p:ext uri="{BB962C8B-B14F-4D97-AF65-F5344CB8AC3E}">
        <p14:creationId xmlns:p14="http://schemas.microsoft.com/office/powerpoint/2010/main" val="31872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First day</a:t>
            </a:r>
            <a:endParaRPr lang="en-GB" dirty="0">
              <a:latin typeface="+mn-lt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7592">
            <a:off x="-387614" y="-144184"/>
            <a:ext cx="2475574" cy="26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" y="2348880"/>
            <a:ext cx="2057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365104"/>
            <a:ext cx="2473591" cy="26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96790" y="1196752"/>
            <a:ext cx="6523682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dirty="0"/>
              <a:t>Accompany your child to the classroom.</a:t>
            </a:r>
            <a:endParaRPr lang="en-GB" altLang="en-US" sz="2800" dirty="0"/>
          </a:p>
          <a:p>
            <a:endParaRPr lang="en-GB" altLang="en-US" sz="2800" dirty="0"/>
          </a:p>
          <a:p>
            <a:r>
              <a:rPr lang="en-GB" altLang="en-US" sz="2800" dirty="0"/>
              <a:t>Be ready to wave goodbye at the school door as soon as your child is ready.</a:t>
            </a:r>
          </a:p>
          <a:p>
            <a:endParaRPr lang="en-GB" altLang="en-US" sz="2800" dirty="0"/>
          </a:p>
          <a:p>
            <a:r>
              <a:rPr lang="en-GB" altLang="en-US" sz="2800" dirty="0"/>
              <a:t>Collection at the front of school.</a:t>
            </a:r>
            <a:endParaRPr lang="en-GB" altLang="en-US" sz="2800" dirty="0"/>
          </a:p>
          <a:p>
            <a:endParaRPr lang="en-GB" altLang="en-US" sz="2800" dirty="0"/>
          </a:p>
          <a:p>
            <a:r>
              <a:rPr lang="en-GB" altLang="en-US" sz="2800" dirty="0"/>
              <a:t>We emphasise to the children that they must wait with a teacher until the adult who is collecting them has been seen.</a:t>
            </a:r>
          </a:p>
          <a:p>
            <a:endParaRPr lang="en-GB" altLang="en-US" dirty="0" smtClean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 smtClean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 smtClean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 smtClean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  <a:p>
            <a:endParaRPr lang="en-GB" altLang="en-US" dirty="0">
              <a:solidFill>
                <a:srgbClr val="9900FF"/>
              </a:solidFill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507</Words>
  <Application>Microsoft Office PowerPoint</Application>
  <PresentationFormat>On-screen Show (4:3)</PresentationFormat>
  <Paragraphs>94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SassoonPrimaryInfant</vt:lpstr>
      <vt:lpstr>Times New Roman</vt:lpstr>
      <vt:lpstr>Office Theme</vt:lpstr>
      <vt:lpstr>This evening you will…</vt:lpstr>
      <vt:lpstr>Welcome </vt:lpstr>
      <vt:lpstr>Times of the school day </vt:lpstr>
      <vt:lpstr>Arrivals and Departure</vt:lpstr>
      <vt:lpstr>Contacting the school</vt:lpstr>
      <vt:lpstr>How can you prepare?</vt:lpstr>
      <vt:lpstr>Home Visits </vt:lpstr>
      <vt:lpstr>Early Years Foundation Stage- 7 areas of learning</vt:lpstr>
      <vt:lpstr>First day</vt:lpstr>
      <vt:lpstr>PowerPoint Presentation</vt:lpstr>
      <vt:lpstr>Any Questions / Concerns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Sasha Howard</dc:creator>
  <cp:lastModifiedBy>Sasha Howard</cp:lastModifiedBy>
  <cp:revision>30</cp:revision>
  <dcterms:created xsi:type="dcterms:W3CDTF">2015-04-29T21:09:53Z</dcterms:created>
  <dcterms:modified xsi:type="dcterms:W3CDTF">2017-06-05T12:55:12Z</dcterms:modified>
</cp:coreProperties>
</file>