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4"/>
  </p:sldMasterIdLst>
  <p:notesMasterIdLst>
    <p:notesMasterId r:id="rId19"/>
  </p:notesMasterIdLst>
  <p:sldIdLst>
    <p:sldId id="256" r:id="rId5"/>
    <p:sldId id="257" r:id="rId6"/>
    <p:sldId id="262" r:id="rId7"/>
    <p:sldId id="307" r:id="rId8"/>
    <p:sldId id="279" r:id="rId9"/>
    <p:sldId id="280" r:id="rId10"/>
    <p:sldId id="264" r:id="rId11"/>
    <p:sldId id="270" r:id="rId12"/>
    <p:sldId id="285" r:id="rId13"/>
    <p:sldId id="275" r:id="rId14"/>
    <p:sldId id="277" r:id="rId15"/>
    <p:sldId id="305" r:id="rId16"/>
    <p:sldId id="306" r:id="rId17"/>
    <p:sldId id="2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4A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7" d="100"/>
          <a:sy n="117" d="100"/>
        </p:scale>
        <p:origin x="31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6" Type="http://schemas.openxmlformats.org/officeDocument/2006/relationships/image" Target="../media/image21.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6" Type="http://schemas.openxmlformats.org/officeDocument/2006/relationships/image" Target="../media/image21.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99D89C-DB56-493E-99BA-DB025D97DF52}"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9F388BCA-2705-4A0D-BDBA-11D7FF39C982}">
      <dgm:prSet/>
      <dgm:spPr>
        <a:solidFill>
          <a:schemeClr val="bg1"/>
        </a:solidFill>
      </dgm:spPr>
      <dgm:t>
        <a:bodyPr/>
        <a:lstStyle/>
        <a:p>
          <a:pPr>
            <a:lnSpc>
              <a:spcPct val="100000"/>
            </a:lnSpc>
          </a:pPr>
          <a:r>
            <a:rPr lang="en-US" b="1" err="1"/>
            <a:t>Minimise</a:t>
          </a:r>
          <a:r>
            <a:rPr lang="en-US" b="1"/>
            <a:t> potentially overwhelming sensory experiences at home</a:t>
          </a:r>
        </a:p>
      </dgm:t>
    </dgm:pt>
    <dgm:pt modelId="{E806729C-1B81-4961-B245-C0B0AD854228}" type="parTrans" cxnId="{31C522C9-3C5A-47EA-AC92-CE57A4619CC7}">
      <dgm:prSet/>
      <dgm:spPr/>
      <dgm:t>
        <a:bodyPr/>
        <a:lstStyle/>
        <a:p>
          <a:endParaRPr lang="en-US"/>
        </a:p>
      </dgm:t>
    </dgm:pt>
    <dgm:pt modelId="{44DB9D37-CCC4-4024-B8EA-C9F8442200A8}" type="sibTrans" cxnId="{31C522C9-3C5A-47EA-AC92-CE57A4619CC7}">
      <dgm:prSet/>
      <dgm:spPr/>
      <dgm:t>
        <a:bodyPr/>
        <a:lstStyle/>
        <a:p>
          <a:endParaRPr lang="en-US"/>
        </a:p>
      </dgm:t>
    </dgm:pt>
    <dgm:pt modelId="{AB4337F6-F466-4955-B27A-C00829C8FF5F}">
      <dgm:prSet/>
      <dgm:spPr/>
      <dgm:t>
        <a:bodyPr/>
        <a:lstStyle/>
        <a:p>
          <a:pPr>
            <a:lnSpc>
              <a:spcPct val="100000"/>
            </a:lnSpc>
          </a:pPr>
          <a:r>
            <a:rPr lang="en-US"/>
            <a:t>Noise  </a:t>
          </a:r>
        </a:p>
      </dgm:t>
    </dgm:pt>
    <dgm:pt modelId="{DF72A1F8-1579-47C8-888A-9C16EE760B78}" type="parTrans" cxnId="{C8868D55-DB66-48B6-9177-86E2F9FB60AE}">
      <dgm:prSet/>
      <dgm:spPr/>
      <dgm:t>
        <a:bodyPr/>
        <a:lstStyle/>
        <a:p>
          <a:endParaRPr lang="en-US"/>
        </a:p>
      </dgm:t>
    </dgm:pt>
    <dgm:pt modelId="{43F52B82-7BAC-4798-94E6-3356C0349E9B}" type="sibTrans" cxnId="{C8868D55-DB66-48B6-9177-86E2F9FB60AE}">
      <dgm:prSet/>
      <dgm:spPr/>
      <dgm:t>
        <a:bodyPr/>
        <a:lstStyle/>
        <a:p>
          <a:endParaRPr lang="en-US"/>
        </a:p>
      </dgm:t>
    </dgm:pt>
    <dgm:pt modelId="{CBB1396C-DC37-4071-B8C2-C6E84796FB34}">
      <dgm:prSet/>
      <dgm:spPr/>
      <dgm:t>
        <a:bodyPr/>
        <a:lstStyle/>
        <a:p>
          <a:pPr>
            <a:lnSpc>
              <a:spcPct val="100000"/>
            </a:lnSpc>
          </a:pPr>
          <a:r>
            <a:rPr lang="en-US"/>
            <a:t>Lighting </a:t>
          </a:r>
        </a:p>
      </dgm:t>
    </dgm:pt>
    <dgm:pt modelId="{66585448-041E-4BCD-B49D-41159A030189}" type="parTrans" cxnId="{306FAEB2-2AC3-400F-9F12-33B445822E0A}">
      <dgm:prSet/>
      <dgm:spPr/>
      <dgm:t>
        <a:bodyPr/>
        <a:lstStyle/>
        <a:p>
          <a:endParaRPr lang="en-US"/>
        </a:p>
      </dgm:t>
    </dgm:pt>
    <dgm:pt modelId="{914E31EC-F70E-49DD-9AB7-150231315DEE}" type="sibTrans" cxnId="{306FAEB2-2AC3-400F-9F12-33B445822E0A}">
      <dgm:prSet/>
      <dgm:spPr/>
      <dgm:t>
        <a:bodyPr/>
        <a:lstStyle/>
        <a:p>
          <a:endParaRPr lang="en-US"/>
        </a:p>
      </dgm:t>
    </dgm:pt>
    <dgm:pt modelId="{C9D9322C-E7C0-472E-B2D3-2EEC7EC5BAC1}">
      <dgm:prSet/>
      <dgm:spPr/>
      <dgm:t>
        <a:bodyPr/>
        <a:lstStyle/>
        <a:p>
          <a:pPr>
            <a:lnSpc>
              <a:spcPct val="100000"/>
            </a:lnSpc>
          </a:pPr>
          <a:r>
            <a:rPr lang="en-US"/>
            <a:t>Temperature</a:t>
          </a:r>
        </a:p>
      </dgm:t>
    </dgm:pt>
    <dgm:pt modelId="{C8E2E27B-344D-43ED-A757-AB719C936496}" type="parTrans" cxnId="{256C4B49-32BB-40C1-A363-1BD39794F842}">
      <dgm:prSet/>
      <dgm:spPr/>
      <dgm:t>
        <a:bodyPr/>
        <a:lstStyle/>
        <a:p>
          <a:endParaRPr lang="en-US"/>
        </a:p>
      </dgm:t>
    </dgm:pt>
    <dgm:pt modelId="{5FC0B5B6-0F7D-4336-AF02-E76EC2F112B1}" type="sibTrans" cxnId="{256C4B49-32BB-40C1-A363-1BD39794F842}">
      <dgm:prSet/>
      <dgm:spPr/>
      <dgm:t>
        <a:bodyPr/>
        <a:lstStyle/>
        <a:p>
          <a:endParaRPr lang="en-US"/>
        </a:p>
      </dgm:t>
    </dgm:pt>
    <dgm:pt modelId="{A6E5F3C2-4028-4DBE-842B-D38E0FEECEA0}">
      <dgm:prSet/>
      <dgm:spPr/>
      <dgm:t>
        <a:bodyPr/>
        <a:lstStyle/>
        <a:p>
          <a:pPr>
            <a:lnSpc>
              <a:spcPct val="100000"/>
            </a:lnSpc>
          </a:pPr>
          <a:r>
            <a:rPr lang="en-US"/>
            <a:t>The space </a:t>
          </a:r>
        </a:p>
      </dgm:t>
    </dgm:pt>
    <dgm:pt modelId="{0638CEA0-8418-4285-82F8-E31ED080921B}" type="parTrans" cxnId="{03C910B2-03E3-42B0-8F2E-15F3512C9FF7}">
      <dgm:prSet/>
      <dgm:spPr/>
      <dgm:t>
        <a:bodyPr/>
        <a:lstStyle/>
        <a:p>
          <a:endParaRPr lang="en-US"/>
        </a:p>
      </dgm:t>
    </dgm:pt>
    <dgm:pt modelId="{E4C60083-9C04-4CC9-9CFD-38B76FC44E73}" type="sibTrans" cxnId="{03C910B2-03E3-42B0-8F2E-15F3512C9FF7}">
      <dgm:prSet/>
      <dgm:spPr/>
      <dgm:t>
        <a:bodyPr/>
        <a:lstStyle/>
        <a:p>
          <a:endParaRPr lang="en-US"/>
        </a:p>
      </dgm:t>
    </dgm:pt>
    <dgm:pt modelId="{03A935E5-9B85-4144-9CDC-307872CA893F}">
      <dgm:prSet/>
      <dgm:spPr/>
      <dgm:t>
        <a:bodyPr/>
        <a:lstStyle/>
        <a:p>
          <a:pPr>
            <a:lnSpc>
              <a:spcPct val="100000"/>
            </a:lnSpc>
          </a:pPr>
          <a:r>
            <a:rPr lang="en-US"/>
            <a:t>Smells </a:t>
          </a:r>
        </a:p>
      </dgm:t>
    </dgm:pt>
    <dgm:pt modelId="{63DED6C0-3DB3-4250-9715-669D59381CB2}" type="parTrans" cxnId="{1A8BED56-106A-47F3-90A5-4BD79B79AECA}">
      <dgm:prSet/>
      <dgm:spPr/>
      <dgm:t>
        <a:bodyPr/>
        <a:lstStyle/>
        <a:p>
          <a:endParaRPr lang="en-US"/>
        </a:p>
      </dgm:t>
    </dgm:pt>
    <dgm:pt modelId="{483F0FA2-EB81-4398-BA05-3CAC2D4901EA}" type="sibTrans" cxnId="{1A8BED56-106A-47F3-90A5-4BD79B79AECA}">
      <dgm:prSet/>
      <dgm:spPr/>
      <dgm:t>
        <a:bodyPr/>
        <a:lstStyle/>
        <a:p>
          <a:endParaRPr lang="en-US"/>
        </a:p>
      </dgm:t>
    </dgm:pt>
    <dgm:pt modelId="{37CE44D3-8CB6-4D5F-9D71-8325BD838AD2}">
      <dgm:prSet/>
      <dgm:spPr/>
      <dgm:t>
        <a:bodyPr/>
        <a:lstStyle/>
        <a:p>
          <a:pPr>
            <a:lnSpc>
              <a:spcPct val="100000"/>
            </a:lnSpc>
          </a:pPr>
          <a:r>
            <a:rPr lang="en-US"/>
            <a:t>Colours/ decoration</a:t>
          </a:r>
        </a:p>
      </dgm:t>
    </dgm:pt>
    <dgm:pt modelId="{90A0E745-49A4-41B7-B5A5-E1D4687C0FC0}" type="parTrans" cxnId="{88E3D61C-5470-4F90-9F64-C36F37187CCE}">
      <dgm:prSet/>
      <dgm:spPr/>
      <dgm:t>
        <a:bodyPr/>
        <a:lstStyle/>
        <a:p>
          <a:endParaRPr lang="en-US"/>
        </a:p>
      </dgm:t>
    </dgm:pt>
    <dgm:pt modelId="{91A9017D-501B-403F-AF7A-14469FE2B2BA}" type="sibTrans" cxnId="{88E3D61C-5470-4F90-9F64-C36F37187CCE}">
      <dgm:prSet/>
      <dgm:spPr/>
      <dgm:t>
        <a:bodyPr/>
        <a:lstStyle/>
        <a:p>
          <a:endParaRPr lang="en-US"/>
        </a:p>
      </dgm:t>
    </dgm:pt>
    <dgm:pt modelId="{73540AB2-3E25-4264-A5C9-953E9754EC2E}">
      <dgm:prSet/>
      <dgm:spPr/>
      <dgm:t>
        <a:bodyPr/>
        <a:lstStyle/>
        <a:p>
          <a:pPr>
            <a:lnSpc>
              <a:spcPct val="100000"/>
            </a:lnSpc>
          </a:pPr>
          <a:r>
            <a:rPr lang="en-US"/>
            <a:t>Textures fabrics</a:t>
          </a:r>
        </a:p>
      </dgm:t>
    </dgm:pt>
    <dgm:pt modelId="{A45AFA1F-C348-4B4F-B371-E9CE87357BD5}" type="parTrans" cxnId="{D85B32A4-E5B6-47D3-9249-234524B94342}">
      <dgm:prSet/>
      <dgm:spPr/>
      <dgm:t>
        <a:bodyPr/>
        <a:lstStyle/>
        <a:p>
          <a:endParaRPr lang="en-US"/>
        </a:p>
      </dgm:t>
    </dgm:pt>
    <dgm:pt modelId="{E5EC155D-FDE1-4440-AC06-FB5B2BB47D82}" type="sibTrans" cxnId="{D85B32A4-E5B6-47D3-9249-234524B94342}">
      <dgm:prSet/>
      <dgm:spPr/>
      <dgm:t>
        <a:bodyPr/>
        <a:lstStyle/>
        <a:p>
          <a:endParaRPr lang="en-US"/>
        </a:p>
      </dgm:t>
    </dgm:pt>
    <dgm:pt modelId="{50419B88-683F-436E-BDF4-EB8C61BB9C43}" type="pres">
      <dgm:prSet presAssocID="{BC99D89C-DB56-493E-99BA-DB025D97DF52}" presName="root" presStyleCnt="0">
        <dgm:presLayoutVars>
          <dgm:dir/>
          <dgm:resizeHandles val="exact"/>
        </dgm:presLayoutVars>
      </dgm:prSet>
      <dgm:spPr/>
    </dgm:pt>
    <dgm:pt modelId="{0F88E152-9963-438B-9533-00FEE2FDAF5A}" type="pres">
      <dgm:prSet presAssocID="{9F388BCA-2705-4A0D-BDBA-11D7FF39C982}" presName="compNode" presStyleCnt="0"/>
      <dgm:spPr/>
    </dgm:pt>
    <dgm:pt modelId="{01826AAE-BC1D-4F9D-89F9-812A3EF1D2E2}" type="pres">
      <dgm:prSet presAssocID="{9F388BCA-2705-4A0D-BDBA-11D7FF39C982}"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ouse"/>
        </a:ext>
      </dgm:extLst>
    </dgm:pt>
    <dgm:pt modelId="{5BE241F5-A762-4148-AA06-8B54DEB900BD}" type="pres">
      <dgm:prSet presAssocID="{9F388BCA-2705-4A0D-BDBA-11D7FF39C982}" presName="spaceRect" presStyleCnt="0"/>
      <dgm:spPr/>
    </dgm:pt>
    <dgm:pt modelId="{315850B5-4277-4B71-8901-64F987443177}" type="pres">
      <dgm:prSet presAssocID="{9F388BCA-2705-4A0D-BDBA-11D7FF39C982}" presName="textRect" presStyleLbl="revTx" presStyleIdx="0" presStyleCnt="8" custScaleX="151123" custScaleY="199710" custLinFactNeighborX="-584" custLinFactNeighborY="43814">
        <dgm:presLayoutVars>
          <dgm:chMax val="1"/>
          <dgm:chPref val="1"/>
        </dgm:presLayoutVars>
      </dgm:prSet>
      <dgm:spPr/>
    </dgm:pt>
    <dgm:pt modelId="{640F830E-EEF0-497F-AD43-887F6C5BFD82}" type="pres">
      <dgm:prSet presAssocID="{44DB9D37-CCC4-4024-B8EA-C9F8442200A8}" presName="sibTrans" presStyleCnt="0"/>
      <dgm:spPr/>
    </dgm:pt>
    <dgm:pt modelId="{EB976A6E-E57B-49B3-9DD3-33A09A635EAA}" type="pres">
      <dgm:prSet presAssocID="{AB4337F6-F466-4955-B27A-C00829C8FF5F}" presName="compNode" presStyleCnt="0"/>
      <dgm:spPr/>
    </dgm:pt>
    <dgm:pt modelId="{579E074C-DC25-4BE2-9192-C3BA90F1BFA2}" type="pres">
      <dgm:prSet presAssocID="{AB4337F6-F466-4955-B27A-C00829C8FF5F}"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eaf"/>
        </a:ext>
      </dgm:extLst>
    </dgm:pt>
    <dgm:pt modelId="{787CCD83-D26A-4E35-A9D3-A7E87AB4E1C6}" type="pres">
      <dgm:prSet presAssocID="{AB4337F6-F466-4955-B27A-C00829C8FF5F}" presName="spaceRect" presStyleCnt="0"/>
      <dgm:spPr/>
    </dgm:pt>
    <dgm:pt modelId="{6D2513DF-6B75-44FA-96D1-9F80BD94B017}" type="pres">
      <dgm:prSet presAssocID="{AB4337F6-F466-4955-B27A-C00829C8FF5F}" presName="textRect" presStyleLbl="revTx" presStyleIdx="1" presStyleCnt="8">
        <dgm:presLayoutVars>
          <dgm:chMax val="1"/>
          <dgm:chPref val="1"/>
        </dgm:presLayoutVars>
      </dgm:prSet>
      <dgm:spPr/>
    </dgm:pt>
    <dgm:pt modelId="{0C5940D8-67AA-4F26-B787-1A80535A163B}" type="pres">
      <dgm:prSet presAssocID="{43F52B82-7BAC-4798-94E6-3356C0349E9B}" presName="sibTrans" presStyleCnt="0"/>
      <dgm:spPr/>
    </dgm:pt>
    <dgm:pt modelId="{B9621F3D-9EDA-484D-B4C3-CB2CAE5EA5C2}" type="pres">
      <dgm:prSet presAssocID="{CBB1396C-DC37-4071-B8C2-C6E84796FB34}" presName="compNode" presStyleCnt="0"/>
      <dgm:spPr/>
    </dgm:pt>
    <dgm:pt modelId="{86AF6A06-DE54-4111-B7B6-25219C7C8A71}" type="pres">
      <dgm:prSet presAssocID="{CBB1396C-DC37-4071-B8C2-C6E84796FB34}"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ightbulb"/>
        </a:ext>
      </dgm:extLst>
    </dgm:pt>
    <dgm:pt modelId="{D9393938-63C8-4E9D-B9AF-4BA9B8CA8C3D}" type="pres">
      <dgm:prSet presAssocID="{CBB1396C-DC37-4071-B8C2-C6E84796FB34}" presName="spaceRect" presStyleCnt="0"/>
      <dgm:spPr/>
    </dgm:pt>
    <dgm:pt modelId="{3DE21C32-0B62-46B7-9D90-E9CBFB513F2A}" type="pres">
      <dgm:prSet presAssocID="{CBB1396C-DC37-4071-B8C2-C6E84796FB34}" presName="textRect" presStyleLbl="revTx" presStyleIdx="2" presStyleCnt="8">
        <dgm:presLayoutVars>
          <dgm:chMax val="1"/>
          <dgm:chPref val="1"/>
        </dgm:presLayoutVars>
      </dgm:prSet>
      <dgm:spPr/>
    </dgm:pt>
    <dgm:pt modelId="{81C2CDC6-0FBD-41EA-BE0B-037132C9C7F5}" type="pres">
      <dgm:prSet presAssocID="{914E31EC-F70E-49DD-9AB7-150231315DEE}" presName="sibTrans" presStyleCnt="0"/>
      <dgm:spPr/>
    </dgm:pt>
    <dgm:pt modelId="{302E6481-2D94-4772-846B-30235E4A1473}" type="pres">
      <dgm:prSet presAssocID="{C9D9322C-E7C0-472E-B2D3-2EEC7EC5BAC1}" presName="compNode" presStyleCnt="0"/>
      <dgm:spPr/>
    </dgm:pt>
    <dgm:pt modelId="{421D424E-4990-4B11-8669-F5F9BDF2C8C6}" type="pres">
      <dgm:prSet presAssocID="{C9D9322C-E7C0-472E-B2D3-2EEC7EC5BAC1}"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hermometer"/>
        </a:ext>
      </dgm:extLst>
    </dgm:pt>
    <dgm:pt modelId="{119CCCC2-25AC-4F51-BB78-B741B1BA2ECF}" type="pres">
      <dgm:prSet presAssocID="{C9D9322C-E7C0-472E-B2D3-2EEC7EC5BAC1}" presName="spaceRect" presStyleCnt="0"/>
      <dgm:spPr/>
    </dgm:pt>
    <dgm:pt modelId="{448C5000-33FC-48C9-AC20-6582A974B405}" type="pres">
      <dgm:prSet presAssocID="{C9D9322C-E7C0-472E-B2D3-2EEC7EC5BAC1}" presName="textRect" presStyleLbl="revTx" presStyleIdx="3" presStyleCnt="8">
        <dgm:presLayoutVars>
          <dgm:chMax val="1"/>
          <dgm:chPref val="1"/>
        </dgm:presLayoutVars>
      </dgm:prSet>
      <dgm:spPr/>
    </dgm:pt>
    <dgm:pt modelId="{685F218C-BB93-420F-B48B-421801AAA51B}" type="pres">
      <dgm:prSet presAssocID="{5FC0B5B6-0F7D-4336-AF02-E76EC2F112B1}" presName="sibTrans" presStyleCnt="0"/>
      <dgm:spPr/>
    </dgm:pt>
    <dgm:pt modelId="{0D0FE467-BCF6-453B-9531-E5E30D022A89}" type="pres">
      <dgm:prSet presAssocID="{A6E5F3C2-4028-4DBE-842B-D38E0FEECEA0}" presName="compNode" presStyleCnt="0"/>
      <dgm:spPr/>
    </dgm:pt>
    <dgm:pt modelId="{E7A237B8-7155-4208-8B37-D8F9CDA8B1D4}" type="pres">
      <dgm:prSet presAssocID="{A6E5F3C2-4028-4DBE-842B-D38E0FEECEA0}"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Rocket"/>
        </a:ext>
      </dgm:extLst>
    </dgm:pt>
    <dgm:pt modelId="{26335366-86C7-4FD7-803F-D113A0245248}" type="pres">
      <dgm:prSet presAssocID="{A6E5F3C2-4028-4DBE-842B-D38E0FEECEA0}" presName="spaceRect" presStyleCnt="0"/>
      <dgm:spPr/>
    </dgm:pt>
    <dgm:pt modelId="{BB81D5E1-DDB1-46B0-9E88-998659BB83D6}" type="pres">
      <dgm:prSet presAssocID="{A6E5F3C2-4028-4DBE-842B-D38E0FEECEA0}" presName="textRect" presStyleLbl="revTx" presStyleIdx="4" presStyleCnt="8">
        <dgm:presLayoutVars>
          <dgm:chMax val="1"/>
          <dgm:chPref val="1"/>
        </dgm:presLayoutVars>
      </dgm:prSet>
      <dgm:spPr/>
    </dgm:pt>
    <dgm:pt modelId="{7E7589A9-F578-4A87-BC23-7A8642B59951}" type="pres">
      <dgm:prSet presAssocID="{E4C60083-9C04-4CC9-9CFD-38B76FC44E73}" presName="sibTrans" presStyleCnt="0"/>
      <dgm:spPr/>
    </dgm:pt>
    <dgm:pt modelId="{C1B6A48A-2BFC-4F2B-8D8C-DB7CFD21995C}" type="pres">
      <dgm:prSet presAssocID="{03A935E5-9B85-4144-9CDC-307872CA893F}" presName="compNode" presStyleCnt="0"/>
      <dgm:spPr/>
    </dgm:pt>
    <dgm:pt modelId="{EA453F67-B29F-4C17-99E3-D70CF246EAB8}" type="pres">
      <dgm:prSet presAssocID="{03A935E5-9B85-4144-9CDC-307872CA893F}"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Nose"/>
        </a:ext>
      </dgm:extLst>
    </dgm:pt>
    <dgm:pt modelId="{A052B332-34CC-4310-AEA5-B1FAC79FE25B}" type="pres">
      <dgm:prSet presAssocID="{03A935E5-9B85-4144-9CDC-307872CA893F}" presName="spaceRect" presStyleCnt="0"/>
      <dgm:spPr/>
    </dgm:pt>
    <dgm:pt modelId="{F56825F2-38D4-4691-92CB-EAF845294B9F}" type="pres">
      <dgm:prSet presAssocID="{03A935E5-9B85-4144-9CDC-307872CA893F}" presName="textRect" presStyleLbl="revTx" presStyleIdx="5" presStyleCnt="8">
        <dgm:presLayoutVars>
          <dgm:chMax val="1"/>
          <dgm:chPref val="1"/>
        </dgm:presLayoutVars>
      </dgm:prSet>
      <dgm:spPr/>
    </dgm:pt>
    <dgm:pt modelId="{4C090CC2-F7F0-4575-9854-049D2219AC27}" type="pres">
      <dgm:prSet presAssocID="{483F0FA2-EB81-4398-BA05-3CAC2D4901EA}" presName="sibTrans" presStyleCnt="0"/>
      <dgm:spPr/>
    </dgm:pt>
    <dgm:pt modelId="{65205C02-826A-4558-B3AC-E83ABF52EEDB}" type="pres">
      <dgm:prSet presAssocID="{37CE44D3-8CB6-4D5F-9D71-8325BD838AD2}" presName="compNode" presStyleCnt="0"/>
      <dgm:spPr/>
    </dgm:pt>
    <dgm:pt modelId="{F9DEB395-93D7-46F0-A7AE-5B2D3E1E5691}" type="pres">
      <dgm:prSet presAssocID="{37CE44D3-8CB6-4D5F-9D71-8325BD838AD2}"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Palette"/>
        </a:ext>
      </dgm:extLst>
    </dgm:pt>
    <dgm:pt modelId="{6DA08466-A440-4564-838B-0AA3C990C454}" type="pres">
      <dgm:prSet presAssocID="{37CE44D3-8CB6-4D5F-9D71-8325BD838AD2}" presName="spaceRect" presStyleCnt="0"/>
      <dgm:spPr/>
    </dgm:pt>
    <dgm:pt modelId="{02FE4FF7-CBA9-4773-B748-B355A9A3BB7D}" type="pres">
      <dgm:prSet presAssocID="{37CE44D3-8CB6-4D5F-9D71-8325BD838AD2}" presName="textRect" presStyleLbl="revTx" presStyleIdx="6" presStyleCnt="8">
        <dgm:presLayoutVars>
          <dgm:chMax val="1"/>
          <dgm:chPref val="1"/>
        </dgm:presLayoutVars>
      </dgm:prSet>
      <dgm:spPr/>
    </dgm:pt>
    <dgm:pt modelId="{CCB05A69-70F9-4291-8441-32BC3B5729D6}" type="pres">
      <dgm:prSet presAssocID="{91A9017D-501B-403F-AF7A-14469FE2B2BA}" presName="sibTrans" presStyleCnt="0"/>
      <dgm:spPr/>
    </dgm:pt>
    <dgm:pt modelId="{021EB660-DD6C-4C71-A950-AB83123D5A33}" type="pres">
      <dgm:prSet presAssocID="{73540AB2-3E25-4264-A5C9-953E9754EC2E}" presName="compNode" presStyleCnt="0"/>
      <dgm:spPr/>
    </dgm:pt>
    <dgm:pt modelId="{9FC39214-26B6-40AA-844E-F5C3E4F39936}" type="pres">
      <dgm:prSet presAssocID="{73540AB2-3E25-4264-A5C9-953E9754EC2E}"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dgm:spPr>
      <dgm:extLst>
        <a:ext uri="{E40237B7-FDA0-4F09-8148-C483321AD2D9}">
          <dgm14:cNvPr xmlns:dgm14="http://schemas.microsoft.com/office/drawing/2010/diagram" id="0" name="" descr="Shirt"/>
        </a:ext>
      </dgm:extLst>
    </dgm:pt>
    <dgm:pt modelId="{7489E76D-8955-4E77-958D-FEE8BA270ADF}" type="pres">
      <dgm:prSet presAssocID="{73540AB2-3E25-4264-A5C9-953E9754EC2E}" presName="spaceRect" presStyleCnt="0"/>
      <dgm:spPr/>
    </dgm:pt>
    <dgm:pt modelId="{5F2DB836-A72A-442B-967F-1001B5384683}" type="pres">
      <dgm:prSet presAssocID="{73540AB2-3E25-4264-A5C9-953E9754EC2E}" presName="textRect" presStyleLbl="revTx" presStyleIdx="7" presStyleCnt="8">
        <dgm:presLayoutVars>
          <dgm:chMax val="1"/>
          <dgm:chPref val="1"/>
        </dgm:presLayoutVars>
      </dgm:prSet>
      <dgm:spPr/>
    </dgm:pt>
  </dgm:ptLst>
  <dgm:cxnLst>
    <dgm:cxn modelId="{91E5FF06-1191-400D-93BE-A212254316F2}" type="presOf" srcId="{C9D9322C-E7C0-472E-B2D3-2EEC7EC5BAC1}" destId="{448C5000-33FC-48C9-AC20-6582A974B405}" srcOrd="0" destOrd="0" presId="urn:microsoft.com/office/officeart/2018/2/layout/IconLabelList"/>
    <dgm:cxn modelId="{F390270A-B3B8-45BC-896E-C14CF567DFB3}" type="presOf" srcId="{A6E5F3C2-4028-4DBE-842B-D38E0FEECEA0}" destId="{BB81D5E1-DDB1-46B0-9E88-998659BB83D6}" srcOrd="0" destOrd="0" presId="urn:microsoft.com/office/officeart/2018/2/layout/IconLabelList"/>
    <dgm:cxn modelId="{88E3D61C-5470-4F90-9F64-C36F37187CCE}" srcId="{BC99D89C-DB56-493E-99BA-DB025D97DF52}" destId="{37CE44D3-8CB6-4D5F-9D71-8325BD838AD2}" srcOrd="6" destOrd="0" parTransId="{90A0E745-49A4-41B7-B5A5-E1D4687C0FC0}" sibTransId="{91A9017D-501B-403F-AF7A-14469FE2B2BA}"/>
    <dgm:cxn modelId="{256C4B49-32BB-40C1-A363-1BD39794F842}" srcId="{BC99D89C-DB56-493E-99BA-DB025D97DF52}" destId="{C9D9322C-E7C0-472E-B2D3-2EEC7EC5BAC1}" srcOrd="3" destOrd="0" parTransId="{C8E2E27B-344D-43ED-A757-AB719C936496}" sibTransId="{5FC0B5B6-0F7D-4336-AF02-E76EC2F112B1}"/>
    <dgm:cxn modelId="{BE31EB4D-4D2F-4181-B464-C60970EA89B3}" type="presOf" srcId="{BC99D89C-DB56-493E-99BA-DB025D97DF52}" destId="{50419B88-683F-436E-BDF4-EB8C61BB9C43}" srcOrd="0" destOrd="0" presId="urn:microsoft.com/office/officeart/2018/2/layout/IconLabelList"/>
    <dgm:cxn modelId="{C8868D55-DB66-48B6-9177-86E2F9FB60AE}" srcId="{BC99D89C-DB56-493E-99BA-DB025D97DF52}" destId="{AB4337F6-F466-4955-B27A-C00829C8FF5F}" srcOrd="1" destOrd="0" parTransId="{DF72A1F8-1579-47C8-888A-9C16EE760B78}" sibTransId="{43F52B82-7BAC-4798-94E6-3356C0349E9B}"/>
    <dgm:cxn modelId="{1A8BED56-106A-47F3-90A5-4BD79B79AECA}" srcId="{BC99D89C-DB56-493E-99BA-DB025D97DF52}" destId="{03A935E5-9B85-4144-9CDC-307872CA893F}" srcOrd="5" destOrd="0" parTransId="{63DED6C0-3DB3-4250-9715-669D59381CB2}" sibTransId="{483F0FA2-EB81-4398-BA05-3CAC2D4901EA}"/>
    <dgm:cxn modelId="{5F18D28F-A357-4358-8409-C1AF55E7D558}" type="presOf" srcId="{CBB1396C-DC37-4071-B8C2-C6E84796FB34}" destId="{3DE21C32-0B62-46B7-9D90-E9CBFB513F2A}" srcOrd="0" destOrd="0" presId="urn:microsoft.com/office/officeart/2018/2/layout/IconLabelList"/>
    <dgm:cxn modelId="{21319F9C-BDF5-4B59-91B8-AD11D5A86EB2}" type="presOf" srcId="{73540AB2-3E25-4264-A5C9-953E9754EC2E}" destId="{5F2DB836-A72A-442B-967F-1001B5384683}" srcOrd="0" destOrd="0" presId="urn:microsoft.com/office/officeart/2018/2/layout/IconLabelList"/>
    <dgm:cxn modelId="{8378809E-19A4-4406-92E2-1DBD537102F4}" type="presOf" srcId="{9F388BCA-2705-4A0D-BDBA-11D7FF39C982}" destId="{315850B5-4277-4B71-8901-64F987443177}" srcOrd="0" destOrd="0" presId="urn:microsoft.com/office/officeart/2018/2/layout/IconLabelList"/>
    <dgm:cxn modelId="{D85B32A4-E5B6-47D3-9249-234524B94342}" srcId="{BC99D89C-DB56-493E-99BA-DB025D97DF52}" destId="{73540AB2-3E25-4264-A5C9-953E9754EC2E}" srcOrd="7" destOrd="0" parTransId="{A45AFA1F-C348-4B4F-B371-E9CE87357BD5}" sibTransId="{E5EC155D-FDE1-4440-AC06-FB5B2BB47D82}"/>
    <dgm:cxn modelId="{00F2F0A8-C8B2-47D5-AD33-6B44B5302937}" type="presOf" srcId="{AB4337F6-F466-4955-B27A-C00829C8FF5F}" destId="{6D2513DF-6B75-44FA-96D1-9F80BD94B017}" srcOrd="0" destOrd="0" presId="urn:microsoft.com/office/officeart/2018/2/layout/IconLabelList"/>
    <dgm:cxn modelId="{03C910B2-03E3-42B0-8F2E-15F3512C9FF7}" srcId="{BC99D89C-DB56-493E-99BA-DB025D97DF52}" destId="{A6E5F3C2-4028-4DBE-842B-D38E0FEECEA0}" srcOrd="4" destOrd="0" parTransId="{0638CEA0-8418-4285-82F8-E31ED080921B}" sibTransId="{E4C60083-9C04-4CC9-9CFD-38B76FC44E73}"/>
    <dgm:cxn modelId="{306FAEB2-2AC3-400F-9F12-33B445822E0A}" srcId="{BC99D89C-DB56-493E-99BA-DB025D97DF52}" destId="{CBB1396C-DC37-4071-B8C2-C6E84796FB34}" srcOrd="2" destOrd="0" parTransId="{66585448-041E-4BCD-B49D-41159A030189}" sibTransId="{914E31EC-F70E-49DD-9AB7-150231315DEE}"/>
    <dgm:cxn modelId="{31C522C9-3C5A-47EA-AC92-CE57A4619CC7}" srcId="{BC99D89C-DB56-493E-99BA-DB025D97DF52}" destId="{9F388BCA-2705-4A0D-BDBA-11D7FF39C982}" srcOrd="0" destOrd="0" parTransId="{E806729C-1B81-4961-B245-C0B0AD854228}" sibTransId="{44DB9D37-CCC4-4024-B8EA-C9F8442200A8}"/>
    <dgm:cxn modelId="{FBCA7DEA-C7D7-466E-90B8-4B1C4F8E58E5}" type="presOf" srcId="{03A935E5-9B85-4144-9CDC-307872CA893F}" destId="{F56825F2-38D4-4691-92CB-EAF845294B9F}" srcOrd="0" destOrd="0" presId="urn:microsoft.com/office/officeart/2018/2/layout/IconLabelList"/>
    <dgm:cxn modelId="{53E5B4F4-6657-4B20-8FDD-005B14E5F6CE}" type="presOf" srcId="{37CE44D3-8CB6-4D5F-9D71-8325BD838AD2}" destId="{02FE4FF7-CBA9-4773-B748-B355A9A3BB7D}" srcOrd="0" destOrd="0" presId="urn:microsoft.com/office/officeart/2018/2/layout/IconLabelList"/>
    <dgm:cxn modelId="{24238A78-46C7-44E9-96C5-2BAB80A1AA37}" type="presParOf" srcId="{50419B88-683F-436E-BDF4-EB8C61BB9C43}" destId="{0F88E152-9963-438B-9533-00FEE2FDAF5A}" srcOrd="0" destOrd="0" presId="urn:microsoft.com/office/officeart/2018/2/layout/IconLabelList"/>
    <dgm:cxn modelId="{59E8522E-A299-4D72-B57A-6C607B7E3A66}" type="presParOf" srcId="{0F88E152-9963-438B-9533-00FEE2FDAF5A}" destId="{01826AAE-BC1D-4F9D-89F9-812A3EF1D2E2}" srcOrd="0" destOrd="0" presId="urn:microsoft.com/office/officeart/2018/2/layout/IconLabelList"/>
    <dgm:cxn modelId="{883B39B9-8418-4675-B4BF-0BA108A0A565}" type="presParOf" srcId="{0F88E152-9963-438B-9533-00FEE2FDAF5A}" destId="{5BE241F5-A762-4148-AA06-8B54DEB900BD}" srcOrd="1" destOrd="0" presId="urn:microsoft.com/office/officeart/2018/2/layout/IconLabelList"/>
    <dgm:cxn modelId="{B23B4F96-2254-4F83-BC21-06877F38B1CD}" type="presParOf" srcId="{0F88E152-9963-438B-9533-00FEE2FDAF5A}" destId="{315850B5-4277-4B71-8901-64F987443177}" srcOrd="2" destOrd="0" presId="urn:microsoft.com/office/officeart/2018/2/layout/IconLabelList"/>
    <dgm:cxn modelId="{871FB451-61A5-444B-AC48-C8D29F637808}" type="presParOf" srcId="{50419B88-683F-436E-BDF4-EB8C61BB9C43}" destId="{640F830E-EEF0-497F-AD43-887F6C5BFD82}" srcOrd="1" destOrd="0" presId="urn:microsoft.com/office/officeart/2018/2/layout/IconLabelList"/>
    <dgm:cxn modelId="{6E421D1C-59D8-4907-8E12-950BFF52B88E}" type="presParOf" srcId="{50419B88-683F-436E-BDF4-EB8C61BB9C43}" destId="{EB976A6E-E57B-49B3-9DD3-33A09A635EAA}" srcOrd="2" destOrd="0" presId="urn:microsoft.com/office/officeart/2018/2/layout/IconLabelList"/>
    <dgm:cxn modelId="{F6770D51-978B-4BC8-A50A-0F467B5D8F00}" type="presParOf" srcId="{EB976A6E-E57B-49B3-9DD3-33A09A635EAA}" destId="{579E074C-DC25-4BE2-9192-C3BA90F1BFA2}" srcOrd="0" destOrd="0" presId="urn:microsoft.com/office/officeart/2018/2/layout/IconLabelList"/>
    <dgm:cxn modelId="{5C2D58B1-6AA8-491F-AF1C-6DC2E461F657}" type="presParOf" srcId="{EB976A6E-E57B-49B3-9DD3-33A09A635EAA}" destId="{787CCD83-D26A-4E35-A9D3-A7E87AB4E1C6}" srcOrd="1" destOrd="0" presId="urn:microsoft.com/office/officeart/2018/2/layout/IconLabelList"/>
    <dgm:cxn modelId="{05075A01-B594-4621-A889-90228536C847}" type="presParOf" srcId="{EB976A6E-E57B-49B3-9DD3-33A09A635EAA}" destId="{6D2513DF-6B75-44FA-96D1-9F80BD94B017}" srcOrd="2" destOrd="0" presId="urn:microsoft.com/office/officeart/2018/2/layout/IconLabelList"/>
    <dgm:cxn modelId="{5DAA84DC-3DCB-4543-B327-5E9C5A4DC226}" type="presParOf" srcId="{50419B88-683F-436E-BDF4-EB8C61BB9C43}" destId="{0C5940D8-67AA-4F26-B787-1A80535A163B}" srcOrd="3" destOrd="0" presId="urn:microsoft.com/office/officeart/2018/2/layout/IconLabelList"/>
    <dgm:cxn modelId="{55FCA8A9-2B99-4E94-941B-149768B59548}" type="presParOf" srcId="{50419B88-683F-436E-BDF4-EB8C61BB9C43}" destId="{B9621F3D-9EDA-484D-B4C3-CB2CAE5EA5C2}" srcOrd="4" destOrd="0" presId="urn:microsoft.com/office/officeart/2018/2/layout/IconLabelList"/>
    <dgm:cxn modelId="{8A5376EF-709C-4903-A271-644B1A8987C7}" type="presParOf" srcId="{B9621F3D-9EDA-484D-B4C3-CB2CAE5EA5C2}" destId="{86AF6A06-DE54-4111-B7B6-25219C7C8A71}" srcOrd="0" destOrd="0" presId="urn:microsoft.com/office/officeart/2018/2/layout/IconLabelList"/>
    <dgm:cxn modelId="{2E20BA4E-492F-486D-9C20-B924612308E0}" type="presParOf" srcId="{B9621F3D-9EDA-484D-B4C3-CB2CAE5EA5C2}" destId="{D9393938-63C8-4E9D-B9AF-4BA9B8CA8C3D}" srcOrd="1" destOrd="0" presId="urn:microsoft.com/office/officeart/2018/2/layout/IconLabelList"/>
    <dgm:cxn modelId="{734FB619-72B3-47FD-9017-845A4C5787DB}" type="presParOf" srcId="{B9621F3D-9EDA-484D-B4C3-CB2CAE5EA5C2}" destId="{3DE21C32-0B62-46B7-9D90-E9CBFB513F2A}" srcOrd="2" destOrd="0" presId="urn:microsoft.com/office/officeart/2018/2/layout/IconLabelList"/>
    <dgm:cxn modelId="{98D26A7A-F9E6-4AF6-8749-159419BF3A61}" type="presParOf" srcId="{50419B88-683F-436E-BDF4-EB8C61BB9C43}" destId="{81C2CDC6-0FBD-41EA-BE0B-037132C9C7F5}" srcOrd="5" destOrd="0" presId="urn:microsoft.com/office/officeart/2018/2/layout/IconLabelList"/>
    <dgm:cxn modelId="{F0CEA00A-BBF0-4247-9B24-9875CA7DD57E}" type="presParOf" srcId="{50419B88-683F-436E-BDF4-EB8C61BB9C43}" destId="{302E6481-2D94-4772-846B-30235E4A1473}" srcOrd="6" destOrd="0" presId="urn:microsoft.com/office/officeart/2018/2/layout/IconLabelList"/>
    <dgm:cxn modelId="{43473DBE-BE78-4EB7-B13F-409AC10527F3}" type="presParOf" srcId="{302E6481-2D94-4772-846B-30235E4A1473}" destId="{421D424E-4990-4B11-8669-F5F9BDF2C8C6}" srcOrd="0" destOrd="0" presId="urn:microsoft.com/office/officeart/2018/2/layout/IconLabelList"/>
    <dgm:cxn modelId="{1EF4E742-8ABC-44AD-9DC4-D92056942372}" type="presParOf" srcId="{302E6481-2D94-4772-846B-30235E4A1473}" destId="{119CCCC2-25AC-4F51-BB78-B741B1BA2ECF}" srcOrd="1" destOrd="0" presId="urn:microsoft.com/office/officeart/2018/2/layout/IconLabelList"/>
    <dgm:cxn modelId="{AE9839BF-8210-4F34-80B8-F4D46749A7C8}" type="presParOf" srcId="{302E6481-2D94-4772-846B-30235E4A1473}" destId="{448C5000-33FC-48C9-AC20-6582A974B405}" srcOrd="2" destOrd="0" presId="urn:microsoft.com/office/officeart/2018/2/layout/IconLabelList"/>
    <dgm:cxn modelId="{44AA37DE-6B0D-49BD-AF2A-E3BA46F56D79}" type="presParOf" srcId="{50419B88-683F-436E-BDF4-EB8C61BB9C43}" destId="{685F218C-BB93-420F-B48B-421801AAA51B}" srcOrd="7" destOrd="0" presId="urn:microsoft.com/office/officeart/2018/2/layout/IconLabelList"/>
    <dgm:cxn modelId="{57F9BF5B-60F5-4511-BDC2-B6673379E970}" type="presParOf" srcId="{50419B88-683F-436E-BDF4-EB8C61BB9C43}" destId="{0D0FE467-BCF6-453B-9531-E5E30D022A89}" srcOrd="8" destOrd="0" presId="urn:microsoft.com/office/officeart/2018/2/layout/IconLabelList"/>
    <dgm:cxn modelId="{BA3B68AE-0229-42AE-8153-840128CB451B}" type="presParOf" srcId="{0D0FE467-BCF6-453B-9531-E5E30D022A89}" destId="{E7A237B8-7155-4208-8B37-D8F9CDA8B1D4}" srcOrd="0" destOrd="0" presId="urn:microsoft.com/office/officeart/2018/2/layout/IconLabelList"/>
    <dgm:cxn modelId="{B1616148-D503-4DBC-A9FD-CD2757A98235}" type="presParOf" srcId="{0D0FE467-BCF6-453B-9531-E5E30D022A89}" destId="{26335366-86C7-4FD7-803F-D113A0245248}" srcOrd="1" destOrd="0" presId="urn:microsoft.com/office/officeart/2018/2/layout/IconLabelList"/>
    <dgm:cxn modelId="{49855831-15D8-4547-8FD9-C29B2C788FC2}" type="presParOf" srcId="{0D0FE467-BCF6-453B-9531-E5E30D022A89}" destId="{BB81D5E1-DDB1-46B0-9E88-998659BB83D6}" srcOrd="2" destOrd="0" presId="urn:microsoft.com/office/officeart/2018/2/layout/IconLabelList"/>
    <dgm:cxn modelId="{4A27A47C-216F-4CC9-821C-8D7DEBAF81E9}" type="presParOf" srcId="{50419B88-683F-436E-BDF4-EB8C61BB9C43}" destId="{7E7589A9-F578-4A87-BC23-7A8642B59951}" srcOrd="9" destOrd="0" presId="urn:microsoft.com/office/officeart/2018/2/layout/IconLabelList"/>
    <dgm:cxn modelId="{E8DA5E8F-E4D7-4837-B1C5-9790DA33C027}" type="presParOf" srcId="{50419B88-683F-436E-BDF4-EB8C61BB9C43}" destId="{C1B6A48A-2BFC-4F2B-8D8C-DB7CFD21995C}" srcOrd="10" destOrd="0" presId="urn:microsoft.com/office/officeart/2018/2/layout/IconLabelList"/>
    <dgm:cxn modelId="{0762F0A3-3D82-4A22-8290-B4113E971349}" type="presParOf" srcId="{C1B6A48A-2BFC-4F2B-8D8C-DB7CFD21995C}" destId="{EA453F67-B29F-4C17-99E3-D70CF246EAB8}" srcOrd="0" destOrd="0" presId="urn:microsoft.com/office/officeart/2018/2/layout/IconLabelList"/>
    <dgm:cxn modelId="{297F0A41-04DF-46FA-A56A-4B9AF6F2D5EF}" type="presParOf" srcId="{C1B6A48A-2BFC-4F2B-8D8C-DB7CFD21995C}" destId="{A052B332-34CC-4310-AEA5-B1FAC79FE25B}" srcOrd="1" destOrd="0" presId="urn:microsoft.com/office/officeart/2018/2/layout/IconLabelList"/>
    <dgm:cxn modelId="{D7DC6940-3E60-44BF-A637-6718B320013D}" type="presParOf" srcId="{C1B6A48A-2BFC-4F2B-8D8C-DB7CFD21995C}" destId="{F56825F2-38D4-4691-92CB-EAF845294B9F}" srcOrd="2" destOrd="0" presId="urn:microsoft.com/office/officeart/2018/2/layout/IconLabelList"/>
    <dgm:cxn modelId="{BA664960-0B4E-4E1C-8C08-71BEC0FE6458}" type="presParOf" srcId="{50419B88-683F-436E-BDF4-EB8C61BB9C43}" destId="{4C090CC2-F7F0-4575-9854-049D2219AC27}" srcOrd="11" destOrd="0" presId="urn:microsoft.com/office/officeart/2018/2/layout/IconLabelList"/>
    <dgm:cxn modelId="{585A08FB-E8F8-43C6-9905-E7C4BFE44C7F}" type="presParOf" srcId="{50419B88-683F-436E-BDF4-EB8C61BB9C43}" destId="{65205C02-826A-4558-B3AC-E83ABF52EEDB}" srcOrd="12" destOrd="0" presId="urn:microsoft.com/office/officeart/2018/2/layout/IconLabelList"/>
    <dgm:cxn modelId="{AD41D13D-0804-4E7C-9D1C-6D21EDEADFB5}" type="presParOf" srcId="{65205C02-826A-4558-B3AC-E83ABF52EEDB}" destId="{F9DEB395-93D7-46F0-A7AE-5B2D3E1E5691}" srcOrd="0" destOrd="0" presId="urn:microsoft.com/office/officeart/2018/2/layout/IconLabelList"/>
    <dgm:cxn modelId="{11402ACC-63A8-4899-8655-11D4BC1EFC9E}" type="presParOf" srcId="{65205C02-826A-4558-B3AC-E83ABF52EEDB}" destId="{6DA08466-A440-4564-838B-0AA3C990C454}" srcOrd="1" destOrd="0" presId="urn:microsoft.com/office/officeart/2018/2/layout/IconLabelList"/>
    <dgm:cxn modelId="{D30DFB24-E4FC-4E89-9E1F-B123D6A34DC1}" type="presParOf" srcId="{65205C02-826A-4558-B3AC-E83ABF52EEDB}" destId="{02FE4FF7-CBA9-4773-B748-B355A9A3BB7D}" srcOrd="2" destOrd="0" presId="urn:microsoft.com/office/officeart/2018/2/layout/IconLabelList"/>
    <dgm:cxn modelId="{B9254708-03E7-4CA9-89F8-1F00B2199F72}" type="presParOf" srcId="{50419B88-683F-436E-BDF4-EB8C61BB9C43}" destId="{CCB05A69-70F9-4291-8441-32BC3B5729D6}" srcOrd="13" destOrd="0" presId="urn:microsoft.com/office/officeart/2018/2/layout/IconLabelList"/>
    <dgm:cxn modelId="{D7A1A0F5-348F-488E-AEF7-BC70249F1A35}" type="presParOf" srcId="{50419B88-683F-436E-BDF4-EB8C61BB9C43}" destId="{021EB660-DD6C-4C71-A950-AB83123D5A33}" srcOrd="14" destOrd="0" presId="urn:microsoft.com/office/officeart/2018/2/layout/IconLabelList"/>
    <dgm:cxn modelId="{0AAE5E8A-04B5-464F-86E5-C077577550A1}" type="presParOf" srcId="{021EB660-DD6C-4C71-A950-AB83123D5A33}" destId="{9FC39214-26B6-40AA-844E-F5C3E4F39936}" srcOrd="0" destOrd="0" presId="urn:microsoft.com/office/officeart/2018/2/layout/IconLabelList"/>
    <dgm:cxn modelId="{21FAEF82-5B1A-428B-82CE-B89AE97EA528}" type="presParOf" srcId="{021EB660-DD6C-4C71-A950-AB83123D5A33}" destId="{7489E76D-8955-4E77-958D-FEE8BA270ADF}" srcOrd="1" destOrd="0" presId="urn:microsoft.com/office/officeart/2018/2/layout/IconLabelList"/>
    <dgm:cxn modelId="{9452C0BB-E1F6-4C63-A176-8010D57A45C6}" type="presParOf" srcId="{021EB660-DD6C-4C71-A950-AB83123D5A33}" destId="{5F2DB836-A72A-442B-967F-1001B5384683}"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826AAE-BC1D-4F9D-89F9-812A3EF1D2E2}">
      <dsp:nvSpPr>
        <dsp:cNvPr id="0" name=""/>
        <dsp:cNvSpPr/>
      </dsp:nvSpPr>
      <dsp:spPr>
        <a:xfrm>
          <a:off x="1797546" y="537939"/>
          <a:ext cx="740390" cy="7403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5850B5-4277-4B71-8901-64F987443177}">
      <dsp:nvSpPr>
        <dsp:cNvPr id="0" name=""/>
        <dsp:cNvSpPr/>
      </dsp:nvSpPr>
      <dsp:spPr>
        <a:xfrm>
          <a:off x="914910" y="1553050"/>
          <a:ext cx="2486445" cy="1314341"/>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b="1" kern="1200" err="1"/>
            <a:t>Minimise</a:t>
          </a:r>
          <a:r>
            <a:rPr lang="en-US" sz="1900" b="1" kern="1200"/>
            <a:t> potentially overwhelming sensory experiences at home</a:t>
          </a:r>
        </a:p>
      </dsp:txBody>
      <dsp:txXfrm>
        <a:off x="914910" y="1553050"/>
        <a:ext cx="2486445" cy="1314341"/>
      </dsp:txXfrm>
    </dsp:sp>
    <dsp:sp modelId="{579E074C-DC25-4BE2-9192-C3BA90F1BFA2}">
      <dsp:nvSpPr>
        <dsp:cNvPr id="0" name=""/>
        <dsp:cNvSpPr/>
      </dsp:nvSpPr>
      <dsp:spPr>
        <a:xfrm>
          <a:off x="4151355" y="701993"/>
          <a:ext cx="740390" cy="7403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2513DF-6B75-44FA-96D1-9F80BD94B017}">
      <dsp:nvSpPr>
        <dsp:cNvPr id="0" name=""/>
        <dsp:cNvSpPr/>
      </dsp:nvSpPr>
      <dsp:spPr>
        <a:xfrm>
          <a:off x="3698894" y="1756862"/>
          <a:ext cx="1645312" cy="658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a:t>Noise  </a:t>
          </a:r>
        </a:p>
      </dsp:txBody>
      <dsp:txXfrm>
        <a:off x="3698894" y="1756862"/>
        <a:ext cx="1645312" cy="658124"/>
      </dsp:txXfrm>
    </dsp:sp>
    <dsp:sp modelId="{86AF6A06-DE54-4111-B7B6-25219C7C8A71}">
      <dsp:nvSpPr>
        <dsp:cNvPr id="0" name=""/>
        <dsp:cNvSpPr/>
      </dsp:nvSpPr>
      <dsp:spPr>
        <a:xfrm>
          <a:off x="6084597" y="701993"/>
          <a:ext cx="740390" cy="7403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E21C32-0B62-46B7-9D90-E9CBFB513F2A}">
      <dsp:nvSpPr>
        <dsp:cNvPr id="0" name=""/>
        <dsp:cNvSpPr/>
      </dsp:nvSpPr>
      <dsp:spPr>
        <a:xfrm>
          <a:off x="5632136" y="1756862"/>
          <a:ext cx="1645312" cy="658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a:t>Lighting </a:t>
          </a:r>
        </a:p>
      </dsp:txBody>
      <dsp:txXfrm>
        <a:off x="5632136" y="1756862"/>
        <a:ext cx="1645312" cy="658124"/>
      </dsp:txXfrm>
    </dsp:sp>
    <dsp:sp modelId="{421D424E-4990-4B11-8669-F5F9BDF2C8C6}">
      <dsp:nvSpPr>
        <dsp:cNvPr id="0" name=""/>
        <dsp:cNvSpPr/>
      </dsp:nvSpPr>
      <dsp:spPr>
        <a:xfrm>
          <a:off x="8017840" y="701993"/>
          <a:ext cx="740390" cy="7403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8C5000-33FC-48C9-AC20-6582A974B405}">
      <dsp:nvSpPr>
        <dsp:cNvPr id="0" name=""/>
        <dsp:cNvSpPr/>
      </dsp:nvSpPr>
      <dsp:spPr>
        <a:xfrm>
          <a:off x="7565379" y="1756862"/>
          <a:ext cx="1645312" cy="658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a:t>Temperature</a:t>
          </a:r>
        </a:p>
      </dsp:txBody>
      <dsp:txXfrm>
        <a:off x="7565379" y="1756862"/>
        <a:ext cx="1645312" cy="658124"/>
      </dsp:txXfrm>
    </dsp:sp>
    <dsp:sp modelId="{E7A237B8-7155-4208-8B37-D8F9CDA8B1D4}">
      <dsp:nvSpPr>
        <dsp:cNvPr id="0" name=""/>
        <dsp:cNvSpPr/>
      </dsp:nvSpPr>
      <dsp:spPr>
        <a:xfrm>
          <a:off x="1797546" y="2990369"/>
          <a:ext cx="740390" cy="74039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81D5E1-DDB1-46B0-9E88-998659BB83D6}">
      <dsp:nvSpPr>
        <dsp:cNvPr id="0" name=""/>
        <dsp:cNvSpPr/>
      </dsp:nvSpPr>
      <dsp:spPr>
        <a:xfrm>
          <a:off x="1345085" y="4045238"/>
          <a:ext cx="1645312" cy="658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a:t>The space </a:t>
          </a:r>
        </a:p>
      </dsp:txBody>
      <dsp:txXfrm>
        <a:off x="1345085" y="4045238"/>
        <a:ext cx="1645312" cy="658124"/>
      </dsp:txXfrm>
    </dsp:sp>
    <dsp:sp modelId="{EA453F67-B29F-4C17-99E3-D70CF246EAB8}">
      <dsp:nvSpPr>
        <dsp:cNvPr id="0" name=""/>
        <dsp:cNvSpPr/>
      </dsp:nvSpPr>
      <dsp:spPr>
        <a:xfrm>
          <a:off x="3730789" y="2990369"/>
          <a:ext cx="740390" cy="74039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6825F2-38D4-4691-92CB-EAF845294B9F}">
      <dsp:nvSpPr>
        <dsp:cNvPr id="0" name=""/>
        <dsp:cNvSpPr/>
      </dsp:nvSpPr>
      <dsp:spPr>
        <a:xfrm>
          <a:off x="3278328" y="4045238"/>
          <a:ext cx="1645312" cy="658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a:t>Smells </a:t>
          </a:r>
        </a:p>
      </dsp:txBody>
      <dsp:txXfrm>
        <a:off x="3278328" y="4045238"/>
        <a:ext cx="1645312" cy="658124"/>
      </dsp:txXfrm>
    </dsp:sp>
    <dsp:sp modelId="{F9DEB395-93D7-46F0-A7AE-5B2D3E1E5691}">
      <dsp:nvSpPr>
        <dsp:cNvPr id="0" name=""/>
        <dsp:cNvSpPr/>
      </dsp:nvSpPr>
      <dsp:spPr>
        <a:xfrm>
          <a:off x="5664031" y="2990369"/>
          <a:ext cx="740390" cy="740390"/>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FE4FF7-CBA9-4773-B748-B355A9A3BB7D}">
      <dsp:nvSpPr>
        <dsp:cNvPr id="0" name=""/>
        <dsp:cNvSpPr/>
      </dsp:nvSpPr>
      <dsp:spPr>
        <a:xfrm>
          <a:off x="5211570" y="4045238"/>
          <a:ext cx="1645312" cy="658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a:t>Colours/ decoration</a:t>
          </a:r>
        </a:p>
      </dsp:txBody>
      <dsp:txXfrm>
        <a:off x="5211570" y="4045238"/>
        <a:ext cx="1645312" cy="658124"/>
      </dsp:txXfrm>
    </dsp:sp>
    <dsp:sp modelId="{9FC39214-26B6-40AA-844E-F5C3E4F39936}">
      <dsp:nvSpPr>
        <dsp:cNvPr id="0" name=""/>
        <dsp:cNvSpPr/>
      </dsp:nvSpPr>
      <dsp:spPr>
        <a:xfrm>
          <a:off x="7597273" y="2990369"/>
          <a:ext cx="740390" cy="740390"/>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2DB836-A72A-442B-967F-1001B5384683}">
      <dsp:nvSpPr>
        <dsp:cNvPr id="0" name=""/>
        <dsp:cNvSpPr/>
      </dsp:nvSpPr>
      <dsp:spPr>
        <a:xfrm>
          <a:off x="7144812" y="4045238"/>
          <a:ext cx="1645312" cy="658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a:t>Textures fabrics</a:t>
          </a:r>
        </a:p>
      </dsp:txBody>
      <dsp:txXfrm>
        <a:off x="7144812" y="4045238"/>
        <a:ext cx="1645312" cy="658124"/>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298D4A-3C99-438C-A28F-E0DE6EFA4DF2}" type="datetimeFigureOut">
              <a:rPr lang="en-GB" smtClean="0"/>
              <a:t>22/10/2025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075AD2-5996-47BF-911E-B9F2BF1D566D}" type="slidenum">
              <a:rPr lang="en-GB" smtClean="0"/>
              <a:t>‹#›</a:t>
            </a:fld>
            <a:endParaRPr lang="en-GB"/>
          </a:p>
        </p:txBody>
      </p:sp>
    </p:spTree>
    <p:extLst>
      <p:ext uri="{BB962C8B-B14F-4D97-AF65-F5344CB8AC3E}">
        <p14:creationId xmlns:p14="http://schemas.microsoft.com/office/powerpoint/2010/main" val="3491477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075AD2-5996-47BF-911E-B9F2BF1D566D}" type="slidenum">
              <a:rPr lang="en-GB" smtClean="0"/>
              <a:t>1</a:t>
            </a:fld>
            <a:endParaRPr lang="en-GB"/>
          </a:p>
        </p:txBody>
      </p:sp>
    </p:spTree>
    <p:extLst>
      <p:ext uri="{BB962C8B-B14F-4D97-AF65-F5344CB8AC3E}">
        <p14:creationId xmlns:p14="http://schemas.microsoft.com/office/powerpoint/2010/main" val="1425231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075AD2-5996-47BF-911E-B9F2BF1D566D}" type="slidenum">
              <a:rPr lang="en-GB" smtClean="0"/>
              <a:t>11</a:t>
            </a:fld>
            <a:endParaRPr lang="en-GB"/>
          </a:p>
        </p:txBody>
      </p:sp>
    </p:spTree>
    <p:extLst>
      <p:ext uri="{BB962C8B-B14F-4D97-AF65-F5344CB8AC3E}">
        <p14:creationId xmlns:p14="http://schemas.microsoft.com/office/powerpoint/2010/main" val="311549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A5A28E-03D9-4197-AE65-1A27D58ABDD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81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a:cs typeface="Calibri"/>
            </a:endParaRPr>
          </a:p>
        </p:txBody>
      </p:sp>
      <p:sp>
        <p:nvSpPr>
          <p:cNvPr id="4" name="Slide Number Placeholder 3"/>
          <p:cNvSpPr>
            <a:spLocks noGrp="1"/>
          </p:cNvSpPr>
          <p:nvPr>
            <p:ph type="sldNum" sz="quarter" idx="5"/>
          </p:nvPr>
        </p:nvSpPr>
        <p:spPr/>
        <p:txBody>
          <a:bodyPr/>
          <a:lstStyle/>
          <a:p>
            <a:fld id="{52075AD2-5996-47BF-911E-B9F2BF1D566D}" type="slidenum">
              <a:rPr lang="en-GB" smtClean="0"/>
              <a:t>2</a:t>
            </a:fld>
            <a:endParaRPr lang="en-GB"/>
          </a:p>
        </p:txBody>
      </p:sp>
    </p:spTree>
    <p:extLst>
      <p:ext uri="{BB962C8B-B14F-4D97-AF65-F5344CB8AC3E}">
        <p14:creationId xmlns:p14="http://schemas.microsoft.com/office/powerpoint/2010/main" val="3282363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3F3F3F"/>
              </a:solidFill>
              <a:latin typeface="hero-new"/>
            </a:endParaRPr>
          </a:p>
        </p:txBody>
      </p:sp>
      <p:sp>
        <p:nvSpPr>
          <p:cNvPr id="4" name="Slide Number Placeholder 3"/>
          <p:cNvSpPr>
            <a:spLocks noGrp="1"/>
          </p:cNvSpPr>
          <p:nvPr>
            <p:ph type="sldNum" sz="quarter" idx="5"/>
          </p:nvPr>
        </p:nvSpPr>
        <p:spPr/>
        <p:txBody>
          <a:bodyPr/>
          <a:lstStyle/>
          <a:p>
            <a:fld id="{75A5A28E-03D9-4197-AE65-1A27D58ABDD5}" type="slidenum">
              <a:rPr lang="en-GB" smtClean="0"/>
              <a:t>3</a:t>
            </a:fld>
            <a:endParaRPr lang="en-GB"/>
          </a:p>
        </p:txBody>
      </p:sp>
    </p:spTree>
    <p:extLst>
      <p:ext uri="{BB962C8B-B14F-4D97-AF65-F5344CB8AC3E}">
        <p14:creationId xmlns:p14="http://schemas.microsoft.com/office/powerpoint/2010/main" val="254193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52075AD2-5996-47BF-911E-B9F2BF1D566D}" type="slidenum">
              <a:rPr lang="en-GB" smtClean="0"/>
              <a:t>5</a:t>
            </a:fld>
            <a:endParaRPr lang="en-GB"/>
          </a:p>
        </p:txBody>
      </p:sp>
    </p:spTree>
    <p:extLst>
      <p:ext uri="{BB962C8B-B14F-4D97-AF65-F5344CB8AC3E}">
        <p14:creationId xmlns:p14="http://schemas.microsoft.com/office/powerpoint/2010/main" val="1500360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52075AD2-5996-47BF-911E-B9F2BF1D566D}" type="slidenum">
              <a:rPr lang="en-GB" smtClean="0"/>
              <a:t>6</a:t>
            </a:fld>
            <a:endParaRPr lang="en-GB"/>
          </a:p>
        </p:txBody>
      </p:sp>
    </p:spTree>
    <p:extLst>
      <p:ext uri="{BB962C8B-B14F-4D97-AF65-F5344CB8AC3E}">
        <p14:creationId xmlns:p14="http://schemas.microsoft.com/office/powerpoint/2010/main" val="4289123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A5A28E-03D9-4197-AE65-1A27D58ABDD5}" type="slidenum">
              <a:rPr lang="en-GB" smtClean="0"/>
              <a:t>7</a:t>
            </a:fld>
            <a:endParaRPr lang="en-GB"/>
          </a:p>
        </p:txBody>
      </p:sp>
    </p:spTree>
    <p:extLst>
      <p:ext uri="{BB962C8B-B14F-4D97-AF65-F5344CB8AC3E}">
        <p14:creationId xmlns:p14="http://schemas.microsoft.com/office/powerpoint/2010/main" val="2652284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5A5A28E-03D9-4197-AE65-1A27D58ABDD5}" type="slidenum">
              <a:rPr lang="en-GB" smtClean="0"/>
              <a:t>8</a:t>
            </a:fld>
            <a:endParaRPr lang="en-GB"/>
          </a:p>
        </p:txBody>
      </p:sp>
    </p:spTree>
    <p:extLst>
      <p:ext uri="{BB962C8B-B14F-4D97-AF65-F5344CB8AC3E}">
        <p14:creationId xmlns:p14="http://schemas.microsoft.com/office/powerpoint/2010/main" val="3203983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52075AD2-5996-47BF-911E-B9F2BF1D566D}" type="slidenum">
              <a:rPr lang="en-GB" smtClean="0"/>
              <a:t>9</a:t>
            </a:fld>
            <a:endParaRPr lang="en-GB"/>
          </a:p>
        </p:txBody>
      </p:sp>
    </p:spTree>
    <p:extLst>
      <p:ext uri="{BB962C8B-B14F-4D97-AF65-F5344CB8AC3E}">
        <p14:creationId xmlns:p14="http://schemas.microsoft.com/office/powerpoint/2010/main" val="2094928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075AD2-5996-47BF-911E-B9F2BF1D566D}" type="slidenum">
              <a:rPr lang="en-GB" smtClean="0"/>
              <a:t>10</a:t>
            </a:fld>
            <a:endParaRPr lang="en-GB"/>
          </a:p>
        </p:txBody>
      </p:sp>
    </p:spTree>
    <p:extLst>
      <p:ext uri="{BB962C8B-B14F-4D97-AF65-F5344CB8AC3E}">
        <p14:creationId xmlns:p14="http://schemas.microsoft.com/office/powerpoint/2010/main" val="1701362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B9F6C-F7BB-B227-6B88-90535B52521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630BC6A0-7A83-C056-8A99-C00DE5EC60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E5B5FCFD-3202-0D54-65C6-F907D49955AC}"/>
              </a:ext>
            </a:extLst>
          </p:cNvPr>
          <p:cNvSpPr>
            <a:spLocks noGrp="1"/>
          </p:cNvSpPr>
          <p:nvPr>
            <p:ph type="dt" sz="half" idx="10"/>
          </p:nvPr>
        </p:nvSpPr>
        <p:spPr/>
        <p:txBody>
          <a:bodyPr/>
          <a:lstStyle/>
          <a:p>
            <a:fld id="{B838789B-0F55-4892-B1BD-5D63D123D81D}" type="datetimeFigureOut">
              <a:rPr lang="en-GB" smtClean="0"/>
              <a:t>22/10/2025</a:t>
            </a:fld>
            <a:endParaRPr lang="en-GB"/>
          </a:p>
        </p:txBody>
      </p:sp>
      <p:sp>
        <p:nvSpPr>
          <p:cNvPr id="5" name="Footer Placeholder 4">
            <a:extLst>
              <a:ext uri="{FF2B5EF4-FFF2-40B4-BE49-F238E27FC236}">
                <a16:creationId xmlns:a16="http://schemas.microsoft.com/office/drawing/2014/main" id="{FAEE61D4-9A45-65F8-A055-20D9313DA4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E4CFF2-EF7B-91E6-C1E0-6F41468E85D9}"/>
              </a:ext>
            </a:extLst>
          </p:cNvPr>
          <p:cNvSpPr>
            <a:spLocks noGrp="1"/>
          </p:cNvSpPr>
          <p:nvPr>
            <p:ph type="sldNum" sz="quarter" idx="12"/>
          </p:nvPr>
        </p:nvSpPr>
        <p:spPr/>
        <p:txBody>
          <a:bodyPr/>
          <a:lstStyle/>
          <a:p>
            <a:fld id="{88CCA541-9890-43C1-82C5-1FCA8E7EBDEA}" type="slidenum">
              <a:rPr lang="en-GB" smtClean="0"/>
              <a:t>‹#›</a:t>
            </a:fld>
            <a:endParaRPr lang="en-GB"/>
          </a:p>
        </p:txBody>
      </p:sp>
    </p:spTree>
    <p:extLst>
      <p:ext uri="{BB962C8B-B14F-4D97-AF65-F5344CB8AC3E}">
        <p14:creationId xmlns:p14="http://schemas.microsoft.com/office/powerpoint/2010/main" val="1222225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4F2B5-2BBB-FC2C-A8BE-0F74AC920AC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D122EB7A-0B75-C237-617A-2F00C42EE74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A1B1DF2-5134-03F2-2C53-369F56EB7942}"/>
              </a:ext>
            </a:extLst>
          </p:cNvPr>
          <p:cNvSpPr>
            <a:spLocks noGrp="1"/>
          </p:cNvSpPr>
          <p:nvPr>
            <p:ph type="dt" sz="half" idx="10"/>
          </p:nvPr>
        </p:nvSpPr>
        <p:spPr/>
        <p:txBody>
          <a:bodyPr/>
          <a:lstStyle/>
          <a:p>
            <a:fld id="{B838789B-0F55-4892-B1BD-5D63D123D81D}" type="datetimeFigureOut">
              <a:rPr lang="en-GB" smtClean="0"/>
              <a:t>22/10/2025</a:t>
            </a:fld>
            <a:endParaRPr lang="en-GB"/>
          </a:p>
        </p:txBody>
      </p:sp>
      <p:sp>
        <p:nvSpPr>
          <p:cNvPr id="5" name="Footer Placeholder 4">
            <a:extLst>
              <a:ext uri="{FF2B5EF4-FFF2-40B4-BE49-F238E27FC236}">
                <a16:creationId xmlns:a16="http://schemas.microsoft.com/office/drawing/2014/main" id="{F075C527-7CAF-6690-3460-3D726F7945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7257D6-3C5D-ED46-654E-ACE963B4F11B}"/>
              </a:ext>
            </a:extLst>
          </p:cNvPr>
          <p:cNvSpPr>
            <a:spLocks noGrp="1"/>
          </p:cNvSpPr>
          <p:nvPr>
            <p:ph type="sldNum" sz="quarter" idx="12"/>
          </p:nvPr>
        </p:nvSpPr>
        <p:spPr/>
        <p:txBody>
          <a:bodyPr/>
          <a:lstStyle/>
          <a:p>
            <a:fld id="{88CCA541-9890-43C1-82C5-1FCA8E7EBDEA}" type="slidenum">
              <a:rPr lang="en-GB" smtClean="0"/>
              <a:t>‹#›</a:t>
            </a:fld>
            <a:endParaRPr lang="en-GB"/>
          </a:p>
        </p:txBody>
      </p:sp>
    </p:spTree>
    <p:extLst>
      <p:ext uri="{BB962C8B-B14F-4D97-AF65-F5344CB8AC3E}">
        <p14:creationId xmlns:p14="http://schemas.microsoft.com/office/powerpoint/2010/main" val="3289409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EBB2A4-6075-1AD9-7C1A-EC0022A92C9B}"/>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E4F3300-2081-6F8E-0319-93034C8BE9B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00CDC5B-DAB6-6204-FD20-C0EBC11B63A5}"/>
              </a:ext>
            </a:extLst>
          </p:cNvPr>
          <p:cNvSpPr>
            <a:spLocks noGrp="1"/>
          </p:cNvSpPr>
          <p:nvPr>
            <p:ph type="dt" sz="half" idx="10"/>
          </p:nvPr>
        </p:nvSpPr>
        <p:spPr/>
        <p:txBody>
          <a:bodyPr/>
          <a:lstStyle/>
          <a:p>
            <a:fld id="{B838789B-0F55-4892-B1BD-5D63D123D81D}" type="datetimeFigureOut">
              <a:rPr lang="en-GB" smtClean="0"/>
              <a:t>22/10/2025</a:t>
            </a:fld>
            <a:endParaRPr lang="en-GB"/>
          </a:p>
        </p:txBody>
      </p:sp>
      <p:sp>
        <p:nvSpPr>
          <p:cNvPr id="5" name="Footer Placeholder 4">
            <a:extLst>
              <a:ext uri="{FF2B5EF4-FFF2-40B4-BE49-F238E27FC236}">
                <a16:creationId xmlns:a16="http://schemas.microsoft.com/office/drawing/2014/main" id="{C3727A2A-C026-69D9-34ED-3105EAF486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9003B6-881D-00E4-BCD5-89128C02A2CA}"/>
              </a:ext>
            </a:extLst>
          </p:cNvPr>
          <p:cNvSpPr>
            <a:spLocks noGrp="1"/>
          </p:cNvSpPr>
          <p:nvPr>
            <p:ph type="sldNum" sz="quarter" idx="12"/>
          </p:nvPr>
        </p:nvSpPr>
        <p:spPr/>
        <p:txBody>
          <a:bodyPr/>
          <a:lstStyle/>
          <a:p>
            <a:fld id="{88CCA541-9890-43C1-82C5-1FCA8E7EBDEA}" type="slidenum">
              <a:rPr lang="en-GB" smtClean="0"/>
              <a:t>‹#›</a:t>
            </a:fld>
            <a:endParaRPr lang="en-GB"/>
          </a:p>
        </p:txBody>
      </p:sp>
    </p:spTree>
    <p:extLst>
      <p:ext uri="{BB962C8B-B14F-4D97-AF65-F5344CB8AC3E}">
        <p14:creationId xmlns:p14="http://schemas.microsoft.com/office/powerpoint/2010/main" val="3017811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D65E7-A934-FE64-B1F6-DF62E076620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1AC6A6E-04BC-F45A-BE2B-1D457767A1C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D0F705F-0771-0C27-70CF-B8D23A29C353}"/>
              </a:ext>
            </a:extLst>
          </p:cNvPr>
          <p:cNvSpPr>
            <a:spLocks noGrp="1"/>
          </p:cNvSpPr>
          <p:nvPr>
            <p:ph type="dt" sz="half" idx="10"/>
          </p:nvPr>
        </p:nvSpPr>
        <p:spPr/>
        <p:txBody>
          <a:bodyPr/>
          <a:lstStyle/>
          <a:p>
            <a:fld id="{B838789B-0F55-4892-B1BD-5D63D123D81D}" type="datetimeFigureOut">
              <a:rPr lang="en-GB" smtClean="0"/>
              <a:t>22/10/2025</a:t>
            </a:fld>
            <a:endParaRPr lang="en-GB"/>
          </a:p>
        </p:txBody>
      </p:sp>
      <p:sp>
        <p:nvSpPr>
          <p:cNvPr id="5" name="Footer Placeholder 4">
            <a:extLst>
              <a:ext uri="{FF2B5EF4-FFF2-40B4-BE49-F238E27FC236}">
                <a16:creationId xmlns:a16="http://schemas.microsoft.com/office/drawing/2014/main" id="{BFCE8C42-24C7-E8B6-DF55-F96958C30B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DAD271-7E40-216D-85BD-AE41A3AC7CA5}"/>
              </a:ext>
            </a:extLst>
          </p:cNvPr>
          <p:cNvSpPr>
            <a:spLocks noGrp="1"/>
          </p:cNvSpPr>
          <p:nvPr>
            <p:ph type="sldNum" sz="quarter" idx="12"/>
          </p:nvPr>
        </p:nvSpPr>
        <p:spPr/>
        <p:txBody>
          <a:bodyPr/>
          <a:lstStyle/>
          <a:p>
            <a:fld id="{88CCA541-9890-43C1-82C5-1FCA8E7EBDEA}" type="slidenum">
              <a:rPr lang="en-GB" smtClean="0"/>
              <a:t>‹#›</a:t>
            </a:fld>
            <a:endParaRPr lang="en-GB"/>
          </a:p>
        </p:txBody>
      </p:sp>
    </p:spTree>
    <p:extLst>
      <p:ext uri="{BB962C8B-B14F-4D97-AF65-F5344CB8AC3E}">
        <p14:creationId xmlns:p14="http://schemas.microsoft.com/office/powerpoint/2010/main" val="2966121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D1F28-BC36-2399-21EE-BCD2C5D4CEE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32225CE9-58A1-1F72-537B-73040BF7356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288D9D4-A175-41E5-02DA-9D4440EC4526}"/>
              </a:ext>
            </a:extLst>
          </p:cNvPr>
          <p:cNvSpPr>
            <a:spLocks noGrp="1"/>
          </p:cNvSpPr>
          <p:nvPr>
            <p:ph type="dt" sz="half" idx="10"/>
          </p:nvPr>
        </p:nvSpPr>
        <p:spPr/>
        <p:txBody>
          <a:bodyPr/>
          <a:lstStyle/>
          <a:p>
            <a:fld id="{B838789B-0F55-4892-B1BD-5D63D123D81D}" type="datetimeFigureOut">
              <a:rPr lang="en-GB" smtClean="0"/>
              <a:t>22/10/2025</a:t>
            </a:fld>
            <a:endParaRPr lang="en-GB"/>
          </a:p>
        </p:txBody>
      </p:sp>
      <p:sp>
        <p:nvSpPr>
          <p:cNvPr id="5" name="Footer Placeholder 4">
            <a:extLst>
              <a:ext uri="{FF2B5EF4-FFF2-40B4-BE49-F238E27FC236}">
                <a16:creationId xmlns:a16="http://schemas.microsoft.com/office/drawing/2014/main" id="{1A1638CE-395B-5C4F-B91A-F4050627A0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A89B28-0B7D-9B6E-DA82-D5889AF6FC01}"/>
              </a:ext>
            </a:extLst>
          </p:cNvPr>
          <p:cNvSpPr>
            <a:spLocks noGrp="1"/>
          </p:cNvSpPr>
          <p:nvPr>
            <p:ph type="sldNum" sz="quarter" idx="12"/>
          </p:nvPr>
        </p:nvSpPr>
        <p:spPr/>
        <p:txBody>
          <a:bodyPr/>
          <a:lstStyle/>
          <a:p>
            <a:fld id="{88CCA541-9890-43C1-82C5-1FCA8E7EBDEA}" type="slidenum">
              <a:rPr lang="en-GB" smtClean="0"/>
              <a:t>‹#›</a:t>
            </a:fld>
            <a:endParaRPr lang="en-GB"/>
          </a:p>
        </p:txBody>
      </p:sp>
    </p:spTree>
    <p:extLst>
      <p:ext uri="{BB962C8B-B14F-4D97-AF65-F5344CB8AC3E}">
        <p14:creationId xmlns:p14="http://schemas.microsoft.com/office/powerpoint/2010/main" val="1031106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FB82F-6362-360B-7B0C-13E3E50ABBF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D90C438-F812-D50A-6AB4-9FDFD652872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EE0A7DE-4C72-FD0F-2E2C-71EF9604AB9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806BBA0-A19B-47E2-ECFA-909250326CA0}"/>
              </a:ext>
            </a:extLst>
          </p:cNvPr>
          <p:cNvSpPr>
            <a:spLocks noGrp="1"/>
          </p:cNvSpPr>
          <p:nvPr>
            <p:ph type="dt" sz="half" idx="10"/>
          </p:nvPr>
        </p:nvSpPr>
        <p:spPr/>
        <p:txBody>
          <a:bodyPr/>
          <a:lstStyle/>
          <a:p>
            <a:fld id="{B838789B-0F55-4892-B1BD-5D63D123D81D}" type="datetimeFigureOut">
              <a:rPr lang="en-GB" smtClean="0"/>
              <a:t>22/10/2025</a:t>
            </a:fld>
            <a:endParaRPr lang="en-GB"/>
          </a:p>
        </p:txBody>
      </p:sp>
      <p:sp>
        <p:nvSpPr>
          <p:cNvPr id="6" name="Footer Placeholder 5">
            <a:extLst>
              <a:ext uri="{FF2B5EF4-FFF2-40B4-BE49-F238E27FC236}">
                <a16:creationId xmlns:a16="http://schemas.microsoft.com/office/drawing/2014/main" id="{7A451F00-13A3-D594-AFB9-57450285A20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0DD6A59-46CC-640D-BC78-EAF5D6792DD4}"/>
              </a:ext>
            </a:extLst>
          </p:cNvPr>
          <p:cNvSpPr>
            <a:spLocks noGrp="1"/>
          </p:cNvSpPr>
          <p:nvPr>
            <p:ph type="sldNum" sz="quarter" idx="12"/>
          </p:nvPr>
        </p:nvSpPr>
        <p:spPr/>
        <p:txBody>
          <a:bodyPr/>
          <a:lstStyle/>
          <a:p>
            <a:fld id="{88CCA541-9890-43C1-82C5-1FCA8E7EBDEA}" type="slidenum">
              <a:rPr lang="en-GB" smtClean="0"/>
              <a:t>‹#›</a:t>
            </a:fld>
            <a:endParaRPr lang="en-GB"/>
          </a:p>
        </p:txBody>
      </p:sp>
    </p:spTree>
    <p:extLst>
      <p:ext uri="{BB962C8B-B14F-4D97-AF65-F5344CB8AC3E}">
        <p14:creationId xmlns:p14="http://schemas.microsoft.com/office/powerpoint/2010/main" val="34629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0C1DD-1F9E-F77D-E507-47A82F4B7453}"/>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460E15D-09B7-D716-A473-988C269698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EDA97EB-2641-1C87-EA77-5CACFB4CB3F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251BE1B-B630-8AC9-C81F-0BA7196A3A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33CCC92-DED4-39EF-425E-F815E58AD8B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391AEA3-5578-F3E9-A219-3882113EBC92}"/>
              </a:ext>
            </a:extLst>
          </p:cNvPr>
          <p:cNvSpPr>
            <a:spLocks noGrp="1"/>
          </p:cNvSpPr>
          <p:nvPr>
            <p:ph type="dt" sz="half" idx="10"/>
          </p:nvPr>
        </p:nvSpPr>
        <p:spPr/>
        <p:txBody>
          <a:bodyPr/>
          <a:lstStyle/>
          <a:p>
            <a:fld id="{B838789B-0F55-4892-B1BD-5D63D123D81D}" type="datetimeFigureOut">
              <a:rPr lang="en-GB" smtClean="0"/>
              <a:t>22/10/2025</a:t>
            </a:fld>
            <a:endParaRPr lang="en-GB"/>
          </a:p>
        </p:txBody>
      </p:sp>
      <p:sp>
        <p:nvSpPr>
          <p:cNvPr id="8" name="Footer Placeholder 7">
            <a:extLst>
              <a:ext uri="{FF2B5EF4-FFF2-40B4-BE49-F238E27FC236}">
                <a16:creationId xmlns:a16="http://schemas.microsoft.com/office/drawing/2014/main" id="{6D41B304-E1AF-44A5-AF19-233DCEDD1C9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CF908E4-9569-E362-75C9-1FC5F41B9BA6}"/>
              </a:ext>
            </a:extLst>
          </p:cNvPr>
          <p:cNvSpPr>
            <a:spLocks noGrp="1"/>
          </p:cNvSpPr>
          <p:nvPr>
            <p:ph type="sldNum" sz="quarter" idx="12"/>
          </p:nvPr>
        </p:nvSpPr>
        <p:spPr/>
        <p:txBody>
          <a:bodyPr/>
          <a:lstStyle/>
          <a:p>
            <a:fld id="{88CCA541-9890-43C1-82C5-1FCA8E7EBDEA}" type="slidenum">
              <a:rPr lang="en-GB" smtClean="0"/>
              <a:t>‹#›</a:t>
            </a:fld>
            <a:endParaRPr lang="en-GB"/>
          </a:p>
        </p:txBody>
      </p:sp>
    </p:spTree>
    <p:extLst>
      <p:ext uri="{BB962C8B-B14F-4D97-AF65-F5344CB8AC3E}">
        <p14:creationId xmlns:p14="http://schemas.microsoft.com/office/powerpoint/2010/main" val="3130334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7FDF-7E42-E915-4F29-209667512630}"/>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2F19CE5-0FED-9F66-5B2B-3E46FB793A6C}"/>
              </a:ext>
            </a:extLst>
          </p:cNvPr>
          <p:cNvSpPr>
            <a:spLocks noGrp="1"/>
          </p:cNvSpPr>
          <p:nvPr>
            <p:ph type="dt" sz="half" idx="10"/>
          </p:nvPr>
        </p:nvSpPr>
        <p:spPr/>
        <p:txBody>
          <a:bodyPr/>
          <a:lstStyle/>
          <a:p>
            <a:fld id="{B838789B-0F55-4892-B1BD-5D63D123D81D}" type="datetimeFigureOut">
              <a:rPr lang="en-GB" smtClean="0"/>
              <a:t>22/10/2025</a:t>
            </a:fld>
            <a:endParaRPr lang="en-GB"/>
          </a:p>
        </p:txBody>
      </p:sp>
      <p:sp>
        <p:nvSpPr>
          <p:cNvPr id="4" name="Footer Placeholder 3">
            <a:extLst>
              <a:ext uri="{FF2B5EF4-FFF2-40B4-BE49-F238E27FC236}">
                <a16:creationId xmlns:a16="http://schemas.microsoft.com/office/drawing/2014/main" id="{2596CC4E-CBA7-B314-179D-9AFDE41A11F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BEDEBF4-1169-D1F5-2547-939B231783EF}"/>
              </a:ext>
            </a:extLst>
          </p:cNvPr>
          <p:cNvSpPr>
            <a:spLocks noGrp="1"/>
          </p:cNvSpPr>
          <p:nvPr>
            <p:ph type="sldNum" sz="quarter" idx="12"/>
          </p:nvPr>
        </p:nvSpPr>
        <p:spPr/>
        <p:txBody>
          <a:bodyPr/>
          <a:lstStyle/>
          <a:p>
            <a:fld id="{88CCA541-9890-43C1-82C5-1FCA8E7EBDEA}" type="slidenum">
              <a:rPr lang="en-GB" smtClean="0"/>
              <a:t>‹#›</a:t>
            </a:fld>
            <a:endParaRPr lang="en-GB"/>
          </a:p>
        </p:txBody>
      </p:sp>
    </p:spTree>
    <p:extLst>
      <p:ext uri="{BB962C8B-B14F-4D97-AF65-F5344CB8AC3E}">
        <p14:creationId xmlns:p14="http://schemas.microsoft.com/office/powerpoint/2010/main" val="1161633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82B83E-2B4C-3706-26C2-72D4FDBD6159}"/>
              </a:ext>
            </a:extLst>
          </p:cNvPr>
          <p:cNvSpPr>
            <a:spLocks noGrp="1"/>
          </p:cNvSpPr>
          <p:nvPr>
            <p:ph type="dt" sz="half" idx="10"/>
          </p:nvPr>
        </p:nvSpPr>
        <p:spPr/>
        <p:txBody>
          <a:bodyPr/>
          <a:lstStyle/>
          <a:p>
            <a:fld id="{B838789B-0F55-4892-B1BD-5D63D123D81D}" type="datetimeFigureOut">
              <a:rPr lang="en-GB" smtClean="0"/>
              <a:t>22/10/2025</a:t>
            </a:fld>
            <a:endParaRPr lang="en-GB"/>
          </a:p>
        </p:txBody>
      </p:sp>
      <p:sp>
        <p:nvSpPr>
          <p:cNvPr id="3" name="Footer Placeholder 2">
            <a:extLst>
              <a:ext uri="{FF2B5EF4-FFF2-40B4-BE49-F238E27FC236}">
                <a16:creationId xmlns:a16="http://schemas.microsoft.com/office/drawing/2014/main" id="{23E692D7-8740-6924-8D31-E4D4DD685A5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B6E1755-A072-0903-4731-C41652A76790}"/>
              </a:ext>
            </a:extLst>
          </p:cNvPr>
          <p:cNvSpPr>
            <a:spLocks noGrp="1"/>
          </p:cNvSpPr>
          <p:nvPr>
            <p:ph type="sldNum" sz="quarter" idx="12"/>
          </p:nvPr>
        </p:nvSpPr>
        <p:spPr/>
        <p:txBody>
          <a:bodyPr/>
          <a:lstStyle/>
          <a:p>
            <a:fld id="{88CCA541-9890-43C1-82C5-1FCA8E7EBDEA}" type="slidenum">
              <a:rPr lang="en-GB" smtClean="0"/>
              <a:t>‹#›</a:t>
            </a:fld>
            <a:endParaRPr lang="en-GB"/>
          </a:p>
        </p:txBody>
      </p:sp>
    </p:spTree>
    <p:extLst>
      <p:ext uri="{BB962C8B-B14F-4D97-AF65-F5344CB8AC3E}">
        <p14:creationId xmlns:p14="http://schemas.microsoft.com/office/powerpoint/2010/main" val="3394664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76DA6-45DC-31E4-BC90-D6AEBA52005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74384ED-5073-2581-C08F-798DB75C65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8C0B9944-2EAE-B112-5598-620E8909B3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F7918FD-0F07-14DD-3467-679AE4EFB3CC}"/>
              </a:ext>
            </a:extLst>
          </p:cNvPr>
          <p:cNvSpPr>
            <a:spLocks noGrp="1"/>
          </p:cNvSpPr>
          <p:nvPr>
            <p:ph type="dt" sz="half" idx="10"/>
          </p:nvPr>
        </p:nvSpPr>
        <p:spPr/>
        <p:txBody>
          <a:bodyPr/>
          <a:lstStyle/>
          <a:p>
            <a:fld id="{B838789B-0F55-4892-B1BD-5D63D123D81D}" type="datetimeFigureOut">
              <a:rPr lang="en-GB" smtClean="0"/>
              <a:t>22/10/2025</a:t>
            </a:fld>
            <a:endParaRPr lang="en-GB"/>
          </a:p>
        </p:txBody>
      </p:sp>
      <p:sp>
        <p:nvSpPr>
          <p:cNvPr id="6" name="Footer Placeholder 5">
            <a:extLst>
              <a:ext uri="{FF2B5EF4-FFF2-40B4-BE49-F238E27FC236}">
                <a16:creationId xmlns:a16="http://schemas.microsoft.com/office/drawing/2014/main" id="{38FC6B97-A99F-E11E-58E6-AF074476BD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D894B5-EEDB-17D6-DD56-6AB77A543B5E}"/>
              </a:ext>
            </a:extLst>
          </p:cNvPr>
          <p:cNvSpPr>
            <a:spLocks noGrp="1"/>
          </p:cNvSpPr>
          <p:nvPr>
            <p:ph type="sldNum" sz="quarter" idx="12"/>
          </p:nvPr>
        </p:nvSpPr>
        <p:spPr/>
        <p:txBody>
          <a:bodyPr/>
          <a:lstStyle/>
          <a:p>
            <a:fld id="{88CCA541-9890-43C1-82C5-1FCA8E7EBDEA}" type="slidenum">
              <a:rPr lang="en-GB" smtClean="0"/>
              <a:t>‹#›</a:t>
            </a:fld>
            <a:endParaRPr lang="en-GB"/>
          </a:p>
        </p:txBody>
      </p:sp>
    </p:spTree>
    <p:extLst>
      <p:ext uri="{BB962C8B-B14F-4D97-AF65-F5344CB8AC3E}">
        <p14:creationId xmlns:p14="http://schemas.microsoft.com/office/powerpoint/2010/main" val="4286425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3E176-9768-CFF2-AF5C-7C275A21B7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192FD77C-FE41-F4A3-39FC-FB9BC57929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C8EDE78-ADA2-017D-39CA-CA685D4F8B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749A0BC-BA29-D369-B32F-6144A4BBEAFC}"/>
              </a:ext>
            </a:extLst>
          </p:cNvPr>
          <p:cNvSpPr>
            <a:spLocks noGrp="1"/>
          </p:cNvSpPr>
          <p:nvPr>
            <p:ph type="dt" sz="half" idx="10"/>
          </p:nvPr>
        </p:nvSpPr>
        <p:spPr/>
        <p:txBody>
          <a:bodyPr/>
          <a:lstStyle/>
          <a:p>
            <a:fld id="{B838789B-0F55-4892-B1BD-5D63D123D81D}" type="datetimeFigureOut">
              <a:rPr lang="en-GB" smtClean="0"/>
              <a:t>22/10/2025</a:t>
            </a:fld>
            <a:endParaRPr lang="en-GB"/>
          </a:p>
        </p:txBody>
      </p:sp>
      <p:sp>
        <p:nvSpPr>
          <p:cNvPr id="6" name="Footer Placeholder 5">
            <a:extLst>
              <a:ext uri="{FF2B5EF4-FFF2-40B4-BE49-F238E27FC236}">
                <a16:creationId xmlns:a16="http://schemas.microsoft.com/office/drawing/2014/main" id="{4BBC92FF-C30E-B88F-10C5-7E60C7278D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E8A9B1-C3DE-93EC-0E0C-DBFFB73DF6DC}"/>
              </a:ext>
            </a:extLst>
          </p:cNvPr>
          <p:cNvSpPr>
            <a:spLocks noGrp="1"/>
          </p:cNvSpPr>
          <p:nvPr>
            <p:ph type="sldNum" sz="quarter" idx="12"/>
          </p:nvPr>
        </p:nvSpPr>
        <p:spPr/>
        <p:txBody>
          <a:bodyPr/>
          <a:lstStyle/>
          <a:p>
            <a:fld id="{88CCA541-9890-43C1-82C5-1FCA8E7EBDEA}" type="slidenum">
              <a:rPr lang="en-GB" smtClean="0"/>
              <a:t>‹#›</a:t>
            </a:fld>
            <a:endParaRPr lang="en-GB"/>
          </a:p>
        </p:txBody>
      </p:sp>
    </p:spTree>
    <p:extLst>
      <p:ext uri="{BB962C8B-B14F-4D97-AF65-F5344CB8AC3E}">
        <p14:creationId xmlns:p14="http://schemas.microsoft.com/office/powerpoint/2010/main" val="3006724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10DABE-854E-5AD8-5D18-AA503A87BF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2723BB90-250C-D202-F5A4-176787B863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6D8F6D9-2FE2-6189-CAD6-359402BBE0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838789B-0F55-4892-B1BD-5D63D123D81D}" type="datetimeFigureOut">
              <a:rPr lang="en-GB" smtClean="0"/>
              <a:t>22/10/2025</a:t>
            </a:fld>
            <a:endParaRPr lang="en-GB"/>
          </a:p>
        </p:txBody>
      </p:sp>
      <p:sp>
        <p:nvSpPr>
          <p:cNvPr id="5" name="Footer Placeholder 4">
            <a:extLst>
              <a:ext uri="{FF2B5EF4-FFF2-40B4-BE49-F238E27FC236}">
                <a16:creationId xmlns:a16="http://schemas.microsoft.com/office/drawing/2014/main" id="{20F0743B-98DD-B44A-25B5-51E1C641B6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C9BE1AE-88E8-0DD0-B426-6082AA8292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8CCA541-9890-43C1-82C5-1FCA8E7EBDEA}" type="slidenum">
              <a:rPr lang="en-GB" smtClean="0"/>
              <a:t>‹#›</a:t>
            </a:fld>
            <a:endParaRPr lang="en-GB"/>
          </a:p>
        </p:txBody>
      </p:sp>
    </p:spTree>
    <p:extLst>
      <p:ext uri="{BB962C8B-B14F-4D97-AF65-F5344CB8AC3E}">
        <p14:creationId xmlns:p14="http://schemas.microsoft.com/office/powerpoint/2010/main" val="300733378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mindmate.org.uk/wp-content/uploads/2024/05/Example-sensory-circuit-info-and-ideas-for-home-STARS.pdf" TargetMode="External"/><Relationship Id="rId2" Type="http://schemas.openxmlformats.org/officeDocument/2006/relationships/hyperlink" Target="https://www.cambspborochildrenshealth.nhs.uk/services/cambridgeshire-childrens-occupational-therapy-service/"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cambslearntogether.co.uk/cambridgeshire-send/cambridgeshire-send-oap-toolkits/primary-and-secondary-send-oap-toolkit" TargetMode="External"/><Relationship Id="rId2" Type="http://schemas.openxmlformats.org/officeDocument/2006/relationships/hyperlink" Target="https://mindmate.org.uk/neurodiversity-information-hub/neurodiversity-characteristics/sensory-processing-nd/" TargetMode="External"/><Relationship Id="rId1" Type="http://schemas.openxmlformats.org/officeDocument/2006/relationships/slideLayout" Target="../slideLayouts/slideLayout2.xml"/><Relationship Id="rId4" Type="http://schemas.openxmlformats.org/officeDocument/2006/relationships/hyperlink" Target="https://www.cambslearntogether.co.uk/cambridgeshire-send/cambridgeshire-send-oap-toolkits/primary-and-secondary-send-oap-toolkit/sensory-physical-and-medical/sensory-and-physica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www.pinpoint-cambs.org.uk/neurodiversity-book/"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mindmate.org.uk/neurodiversity-information-hub/neurodiversity-characteristics/sensory-processing-nd/"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youtu.be/V-kUKyfu0as" TargetMode="External"/><Relationship Id="rId2" Type="http://schemas.openxmlformats.org/officeDocument/2006/relationships/hyperlink" Target="https://youtu.be/aPknwW8mPAM"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1138170" cy="5667375"/>
            <a:chOff x="0" y="0"/>
            <a:chExt cx="11068050" cy="5667375"/>
          </a:xfrm>
        </p:grpSpPr>
        <p:sp>
          <p:nvSpPr>
            <p:cNvPr id="3" name="object 3"/>
            <p:cNvSpPr/>
            <p:nvPr/>
          </p:nvSpPr>
          <p:spPr>
            <a:xfrm>
              <a:off x="0" y="0"/>
              <a:ext cx="838200" cy="5667375"/>
            </a:xfrm>
            <a:custGeom>
              <a:avLst/>
              <a:gdLst/>
              <a:ahLst/>
              <a:cxnLst/>
              <a:rect l="l" t="t" r="r" b="b"/>
              <a:pathLst>
                <a:path w="838200" h="5667375">
                  <a:moveTo>
                    <a:pt x="838200" y="0"/>
                  </a:moveTo>
                  <a:lnTo>
                    <a:pt x="0" y="0"/>
                  </a:lnTo>
                  <a:lnTo>
                    <a:pt x="0" y="5667375"/>
                  </a:lnTo>
                  <a:lnTo>
                    <a:pt x="838200" y="0"/>
                  </a:lnTo>
                  <a:close/>
                </a:path>
              </a:pathLst>
            </a:custGeom>
            <a:solidFill>
              <a:srgbClr val="EB3C9F">
                <a:alpha val="70195"/>
              </a:srgbClr>
            </a:solidFill>
          </p:spPr>
          <p:txBody>
            <a:bodyPr wrap="square" lIns="0" tIns="0" rIns="0" bIns="0" rtlCol="0"/>
            <a:lstStyle/>
            <a:p>
              <a:endParaRPr/>
            </a:p>
          </p:txBody>
        </p:sp>
        <p:pic>
          <p:nvPicPr>
            <p:cNvPr id="4" name="object 4"/>
            <p:cNvPicPr/>
            <p:nvPr/>
          </p:nvPicPr>
          <p:blipFill>
            <a:blip r:embed="rId3" cstate="print"/>
            <a:stretch>
              <a:fillRect/>
            </a:stretch>
          </p:blipFill>
          <p:spPr>
            <a:xfrm>
              <a:off x="266700" y="866775"/>
              <a:ext cx="10801350" cy="4743450"/>
            </a:xfrm>
            <a:prstGeom prst="rect">
              <a:avLst/>
            </a:prstGeom>
          </p:spPr>
        </p:pic>
      </p:grpSp>
      <p:sp>
        <p:nvSpPr>
          <p:cNvPr id="5" name="object 5"/>
          <p:cNvSpPr txBox="1"/>
          <p:nvPr/>
        </p:nvSpPr>
        <p:spPr>
          <a:xfrm>
            <a:off x="349566" y="5967729"/>
            <a:ext cx="9175434" cy="323807"/>
          </a:xfrm>
          <a:prstGeom prst="rect">
            <a:avLst/>
          </a:prstGeom>
        </p:spPr>
        <p:txBody>
          <a:bodyPr vert="horz" wrap="square" lIns="0" tIns="15875" rIns="0" bIns="0" rtlCol="0" anchor="t">
            <a:spAutoFit/>
          </a:bodyPr>
          <a:lstStyle/>
          <a:p>
            <a:pPr marL="12700">
              <a:spcBef>
                <a:spcPts val="125"/>
              </a:spcBef>
            </a:pPr>
            <a:r>
              <a:rPr lang="en-US" sz="2000" b="1">
                <a:solidFill>
                  <a:srgbClr val="BB356E"/>
                </a:solidFill>
                <a:latin typeface="Trebuchet MS"/>
                <a:cs typeface="Trebuchet MS"/>
              </a:rPr>
              <a:t>PINS Session 1  Sensory Differences Workshop 2025 </a:t>
            </a:r>
            <a:endParaRPr sz="2000">
              <a:latin typeface="Trebuchet MS"/>
              <a:cs typeface="Trebuchet M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F9AF71-ED87-A462-B4C3-3DDD346173C6}"/>
              </a:ext>
            </a:extLst>
          </p:cNvPr>
          <p:cNvSpPr txBox="1"/>
          <p:nvPr/>
        </p:nvSpPr>
        <p:spPr>
          <a:xfrm>
            <a:off x="724709" y="1253434"/>
            <a:ext cx="10909572" cy="5293757"/>
          </a:xfrm>
          <a:prstGeom prst="rect">
            <a:avLst/>
          </a:prstGeom>
          <a:noFill/>
        </p:spPr>
        <p:txBody>
          <a:bodyPr wrap="square">
            <a:spAutoFit/>
          </a:bodyPr>
          <a:lstStyle/>
          <a:p>
            <a:pPr algn="l"/>
            <a:r>
              <a:rPr lang="en-US" b="0" i="0">
                <a:solidFill>
                  <a:srgbClr val="212121"/>
                </a:solidFill>
                <a:effectLst/>
                <a:highlight>
                  <a:srgbClr val="FFFFFF"/>
                </a:highlight>
                <a:latin typeface="Open Sans" panose="020B0606030504020204" pitchFamily="34" charset="0"/>
              </a:rPr>
              <a:t>Fidget tools comes in various shapes, sizes, and textures and are designed to promote movement while encouraging active learning and listening.</a:t>
            </a:r>
          </a:p>
          <a:p>
            <a:pPr algn="l"/>
            <a:endParaRPr lang="en-US" b="0" i="0">
              <a:solidFill>
                <a:srgbClr val="212121"/>
              </a:solidFill>
              <a:effectLst/>
              <a:highlight>
                <a:srgbClr val="FFFFFF"/>
              </a:highlight>
              <a:latin typeface="Open Sans" panose="020B0606030504020204" pitchFamily="34" charset="0"/>
            </a:endParaRPr>
          </a:p>
          <a:p>
            <a:pPr algn="l"/>
            <a:r>
              <a:rPr lang="en-US" b="0" i="0">
                <a:solidFill>
                  <a:srgbClr val="212121"/>
                </a:solidFill>
                <a:effectLst/>
                <a:highlight>
                  <a:srgbClr val="FFFFFF"/>
                </a:highlight>
                <a:latin typeface="Open Sans" panose="020B0606030504020204" pitchFamily="34" charset="0"/>
              </a:rPr>
              <a:t>Fidgets can be purchased or made and shouldn’t produce noise (particularly for use in the classroom. Fidgets should be small and able to be used without causing distractions to others.</a:t>
            </a:r>
          </a:p>
          <a:p>
            <a:pPr algn="l"/>
            <a:endParaRPr lang="en-US" b="0" i="0">
              <a:solidFill>
                <a:srgbClr val="212121"/>
              </a:solidFill>
              <a:effectLst/>
              <a:highlight>
                <a:srgbClr val="FFFFFF"/>
              </a:highlight>
              <a:latin typeface="Open Sans" panose="020B0606030504020204" pitchFamily="34" charset="0"/>
            </a:endParaRPr>
          </a:p>
          <a:p>
            <a:pPr algn="l"/>
            <a:r>
              <a:rPr lang="en-US" b="0" i="0">
                <a:solidFill>
                  <a:srgbClr val="212121"/>
                </a:solidFill>
                <a:effectLst/>
                <a:highlight>
                  <a:srgbClr val="FFFFFF"/>
                </a:highlight>
                <a:latin typeface="Open Sans" panose="020B0606030504020204" pitchFamily="34" charset="0"/>
              </a:rPr>
              <a:t>Fidget balls, stress balls, bike chain fidgets, and fidget cubes are just some of the examples of fidget toys.</a:t>
            </a:r>
          </a:p>
          <a:p>
            <a:pPr algn="l"/>
            <a:endParaRPr lang="en-US">
              <a:solidFill>
                <a:srgbClr val="212121"/>
              </a:solidFill>
              <a:highlight>
                <a:srgbClr val="FFFFFF"/>
              </a:highlight>
              <a:latin typeface="Open Sans" panose="020B0606030504020204" pitchFamily="34" charset="0"/>
            </a:endParaRPr>
          </a:p>
          <a:p>
            <a:pPr algn="l"/>
            <a:r>
              <a:rPr lang="en-US" b="0" i="0">
                <a:solidFill>
                  <a:srgbClr val="212121"/>
                </a:solidFill>
                <a:effectLst/>
                <a:highlight>
                  <a:srgbClr val="FFFFFF"/>
                </a:highlight>
                <a:latin typeface="Open Sans" panose="020B0606030504020204" pitchFamily="34" charset="0"/>
              </a:rPr>
              <a:t>Fidget tools can aid students with sensory processing disorders, ADHD, or even students who exhibit stress and anxiety.</a:t>
            </a:r>
          </a:p>
          <a:p>
            <a:pPr algn="l"/>
            <a:endParaRPr lang="en-US" b="0" i="0">
              <a:solidFill>
                <a:srgbClr val="212121"/>
              </a:solidFill>
              <a:effectLst/>
              <a:highlight>
                <a:srgbClr val="FFFFFF"/>
              </a:highlight>
              <a:latin typeface="Open Sans" panose="020B0606030504020204" pitchFamily="34" charset="0"/>
            </a:endParaRPr>
          </a:p>
          <a:p>
            <a:pPr algn="l"/>
            <a:r>
              <a:rPr lang="en-US" b="0" i="0">
                <a:solidFill>
                  <a:srgbClr val="212121"/>
                </a:solidFill>
                <a:effectLst/>
                <a:highlight>
                  <a:srgbClr val="FFFFFF"/>
                </a:highlight>
                <a:latin typeface="Open Sans" panose="020B0606030504020204" pitchFamily="34" charset="0"/>
              </a:rPr>
              <a:t>Fidgets keep the body active, making room for the student to better engage in communication, reading, and listening.</a:t>
            </a:r>
          </a:p>
          <a:p>
            <a:pPr algn="l"/>
            <a:endParaRPr lang="en-US">
              <a:solidFill>
                <a:srgbClr val="212121"/>
              </a:solidFill>
              <a:highlight>
                <a:srgbClr val="FFFFFF"/>
              </a:highlight>
              <a:latin typeface="Open Sans" panose="020B0606030504020204" pitchFamily="34" charset="0"/>
            </a:endParaRPr>
          </a:p>
          <a:p>
            <a:pPr algn="l"/>
            <a:r>
              <a:rPr lang="en-US" sz="3200" b="1" i="0">
                <a:solidFill>
                  <a:srgbClr val="212121"/>
                </a:solidFill>
                <a:effectLst/>
                <a:highlight>
                  <a:srgbClr val="FFFFFF"/>
                </a:highlight>
                <a:latin typeface="Open Sans" panose="020B0606030504020204" pitchFamily="34" charset="0"/>
              </a:rPr>
              <a:t>What’s your preference, why? </a:t>
            </a:r>
          </a:p>
          <a:p>
            <a:pPr algn="l"/>
            <a:endParaRPr lang="en-US">
              <a:solidFill>
                <a:srgbClr val="212121"/>
              </a:solidFill>
              <a:highlight>
                <a:srgbClr val="FFFFFF"/>
              </a:highlight>
              <a:latin typeface="Open Sans" panose="020B0606030504020204" pitchFamily="34" charset="0"/>
            </a:endParaRPr>
          </a:p>
          <a:p>
            <a:pPr algn="l"/>
            <a:endParaRPr lang="en-US" b="0" i="0">
              <a:solidFill>
                <a:srgbClr val="212121"/>
              </a:solidFill>
              <a:effectLst/>
              <a:highlight>
                <a:srgbClr val="FFFFFF"/>
              </a:highlight>
              <a:latin typeface="Open Sans" panose="020B0606030504020204" pitchFamily="34" charset="0"/>
            </a:endParaRPr>
          </a:p>
        </p:txBody>
      </p:sp>
      <p:sp>
        <p:nvSpPr>
          <p:cNvPr id="4" name="TextBox 3">
            <a:extLst>
              <a:ext uri="{FF2B5EF4-FFF2-40B4-BE49-F238E27FC236}">
                <a16:creationId xmlns:a16="http://schemas.microsoft.com/office/drawing/2014/main" id="{FFAD171B-7134-4194-6D58-7159ABADFB27}"/>
              </a:ext>
            </a:extLst>
          </p:cNvPr>
          <p:cNvSpPr txBox="1"/>
          <p:nvPr/>
        </p:nvSpPr>
        <p:spPr>
          <a:xfrm>
            <a:off x="724709" y="310809"/>
            <a:ext cx="6658584" cy="584775"/>
          </a:xfrm>
          <a:prstGeom prst="rect">
            <a:avLst/>
          </a:prstGeom>
          <a:noFill/>
        </p:spPr>
        <p:txBody>
          <a:bodyPr wrap="square" rtlCol="0">
            <a:spAutoFit/>
          </a:bodyPr>
          <a:lstStyle/>
          <a:p>
            <a:r>
              <a:rPr lang="en-US" sz="3200" b="1">
                <a:solidFill>
                  <a:srgbClr val="D24AAB"/>
                </a:solidFill>
              </a:rPr>
              <a:t>Fidget/sensory tools </a:t>
            </a:r>
            <a:endParaRPr lang="en-GB" sz="3200" b="1">
              <a:solidFill>
                <a:srgbClr val="D24AAB"/>
              </a:solidFill>
            </a:endParaRPr>
          </a:p>
        </p:txBody>
      </p:sp>
      <p:sp>
        <p:nvSpPr>
          <p:cNvPr id="5" name="Thought Bubble: Cloud 4">
            <a:extLst>
              <a:ext uri="{FF2B5EF4-FFF2-40B4-BE49-F238E27FC236}">
                <a16:creationId xmlns:a16="http://schemas.microsoft.com/office/drawing/2014/main" id="{E096ABD4-B350-DE48-3FE8-FE5C758152B3}"/>
              </a:ext>
            </a:extLst>
          </p:cNvPr>
          <p:cNvSpPr/>
          <p:nvPr/>
        </p:nvSpPr>
        <p:spPr>
          <a:xfrm>
            <a:off x="7694579" y="4990289"/>
            <a:ext cx="2859932" cy="1079576"/>
          </a:xfrm>
          <a:prstGeom prst="cloudCallout">
            <a:avLst>
              <a:gd name="adj1" fmla="val -51785"/>
              <a:gd name="adj2" fmla="val 85027"/>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33970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AE44C8-2515-1876-02A9-35B7A6611CAD}"/>
              </a:ext>
            </a:extLst>
          </p:cNvPr>
          <p:cNvSpPr txBox="1"/>
          <p:nvPr/>
        </p:nvSpPr>
        <p:spPr>
          <a:xfrm>
            <a:off x="214009" y="838414"/>
            <a:ext cx="10875524" cy="5109091"/>
          </a:xfrm>
          <a:prstGeom prst="rect">
            <a:avLst/>
          </a:prstGeom>
          <a:noFill/>
        </p:spPr>
        <p:txBody>
          <a:bodyPr wrap="square">
            <a:spAutoFit/>
          </a:bodyPr>
          <a:lstStyle/>
          <a:p>
            <a:pPr algn="l"/>
            <a:endParaRPr lang="en-US" b="1" i="0">
              <a:solidFill>
                <a:srgbClr val="212121"/>
              </a:solidFill>
              <a:effectLst/>
              <a:highlight>
                <a:srgbClr val="FFFFFF"/>
              </a:highlight>
              <a:latin typeface="Open Sans" panose="020B0606030504020204" pitchFamily="34" charset="0"/>
            </a:endParaRPr>
          </a:p>
          <a:p>
            <a:pPr marL="285750" indent="-285750" algn="l">
              <a:buFont typeface="Arial" panose="020B0604020202020204" pitchFamily="34" charset="0"/>
              <a:buChar char="•"/>
            </a:pPr>
            <a:r>
              <a:rPr lang="en-US" b="0" i="0">
                <a:solidFill>
                  <a:srgbClr val="212121"/>
                </a:solidFill>
                <a:effectLst/>
                <a:highlight>
                  <a:srgbClr val="FFFFFF"/>
                </a:highlight>
                <a:latin typeface="Open Sans" panose="020B0606030504020204" pitchFamily="34" charset="0"/>
              </a:rPr>
              <a:t>Tactile input, movement, and sensory integration have been proven to help control a restless body and improve learning in the classroom.</a:t>
            </a:r>
          </a:p>
          <a:p>
            <a:pPr algn="l"/>
            <a:endParaRPr lang="en-US" b="0" i="0">
              <a:solidFill>
                <a:srgbClr val="212121"/>
              </a:solidFill>
              <a:effectLst/>
              <a:highlight>
                <a:srgbClr val="FFFFFF"/>
              </a:highlight>
              <a:latin typeface="Open Sans" panose="020B0606030504020204" pitchFamily="34" charset="0"/>
            </a:endParaRPr>
          </a:p>
          <a:p>
            <a:pPr marL="285750" indent="-285750" algn="l">
              <a:buFont typeface="Arial" panose="020B0604020202020204" pitchFamily="34" charset="0"/>
              <a:buChar char="•"/>
            </a:pPr>
            <a:r>
              <a:rPr lang="en-US" b="0" i="0">
                <a:solidFill>
                  <a:srgbClr val="212121"/>
                </a:solidFill>
                <a:effectLst/>
                <a:highlight>
                  <a:srgbClr val="FFFFFF"/>
                </a:highlight>
                <a:latin typeface="Open Sans" panose="020B0606030504020204" pitchFamily="34" charset="0"/>
              </a:rPr>
              <a:t>Children who can’t seem to stay in their seats will benefit from fidgets because it will encourage quiet body movement while still providing high sensory input.</a:t>
            </a:r>
          </a:p>
          <a:p>
            <a:pPr marL="285750" indent="-285750" algn="l">
              <a:buFont typeface="Arial" panose="020B0604020202020204" pitchFamily="34" charset="0"/>
              <a:buChar char="•"/>
            </a:pPr>
            <a:endParaRPr lang="en-US" b="0" i="0">
              <a:solidFill>
                <a:srgbClr val="212121"/>
              </a:solidFill>
              <a:effectLst/>
              <a:highlight>
                <a:srgbClr val="FFFFFF"/>
              </a:highlight>
              <a:latin typeface="Open Sans" panose="020B0606030504020204" pitchFamily="34" charset="0"/>
            </a:endParaRPr>
          </a:p>
          <a:p>
            <a:pPr marL="285750" indent="-285750" algn="l">
              <a:buFont typeface="Arial" panose="020B0604020202020204" pitchFamily="34" charset="0"/>
              <a:buChar char="•"/>
            </a:pPr>
            <a:r>
              <a:rPr lang="en-US" b="0" i="0">
                <a:solidFill>
                  <a:srgbClr val="212121"/>
                </a:solidFill>
                <a:effectLst/>
                <a:highlight>
                  <a:srgbClr val="FFFFFF"/>
                </a:highlight>
                <a:latin typeface="Open Sans" panose="020B0606030504020204" pitchFamily="34" charset="0"/>
              </a:rPr>
              <a:t>Movement is important to learning because it requires both the left and right brain hemispheres to be active.</a:t>
            </a:r>
          </a:p>
          <a:p>
            <a:pPr marL="285750" indent="-285750" algn="l">
              <a:buFont typeface="Arial" panose="020B0604020202020204" pitchFamily="34" charset="0"/>
              <a:buChar char="•"/>
            </a:pPr>
            <a:endParaRPr lang="en-US" b="0" i="0">
              <a:solidFill>
                <a:srgbClr val="212121"/>
              </a:solidFill>
              <a:effectLst/>
              <a:highlight>
                <a:srgbClr val="FFFFFF"/>
              </a:highlight>
              <a:latin typeface="Open Sans" panose="020B0606030504020204" pitchFamily="34" charset="0"/>
            </a:endParaRPr>
          </a:p>
          <a:p>
            <a:pPr marL="285750" indent="-285750" algn="l">
              <a:buFont typeface="Arial" panose="020B0604020202020204" pitchFamily="34" charset="0"/>
              <a:buChar char="•"/>
            </a:pPr>
            <a:r>
              <a:rPr lang="en-US" b="0" i="0">
                <a:solidFill>
                  <a:srgbClr val="212121"/>
                </a:solidFill>
                <a:effectLst/>
                <a:highlight>
                  <a:srgbClr val="FFFFFF"/>
                </a:highlight>
                <a:latin typeface="Open Sans" panose="020B0606030504020204" pitchFamily="34" charset="0"/>
              </a:rPr>
              <a:t>Minds becomes more </a:t>
            </a:r>
            <a:r>
              <a:rPr lang="en-US" b="0" i="0" err="1">
                <a:solidFill>
                  <a:srgbClr val="212121"/>
                </a:solidFill>
                <a:effectLst/>
                <a:highlight>
                  <a:srgbClr val="FFFFFF"/>
                </a:highlight>
                <a:latin typeface="Open Sans" panose="020B0606030504020204" pitchFamily="34" charset="0"/>
              </a:rPr>
              <a:t>organised</a:t>
            </a:r>
            <a:r>
              <a:rPr lang="en-US" b="0" i="0">
                <a:solidFill>
                  <a:srgbClr val="212121"/>
                </a:solidFill>
                <a:effectLst/>
                <a:highlight>
                  <a:srgbClr val="FFFFFF"/>
                </a:highlight>
                <a:latin typeface="Open Sans" panose="020B0606030504020204" pitchFamily="34" charset="0"/>
              </a:rPr>
              <a:t> the more sensory input they receive.</a:t>
            </a:r>
          </a:p>
          <a:p>
            <a:pPr marL="285750" indent="-285750" algn="l">
              <a:buFont typeface="Arial" panose="020B0604020202020204" pitchFamily="34" charset="0"/>
              <a:buChar char="•"/>
            </a:pPr>
            <a:endParaRPr lang="en-US" b="0" i="0">
              <a:solidFill>
                <a:srgbClr val="212121"/>
              </a:solidFill>
              <a:effectLst/>
              <a:highlight>
                <a:srgbClr val="FFFFFF"/>
              </a:highlight>
              <a:latin typeface="Open Sans" panose="020B0606030504020204" pitchFamily="34" charset="0"/>
            </a:endParaRPr>
          </a:p>
          <a:p>
            <a:pPr marL="285750" indent="-285750" algn="l">
              <a:buFont typeface="Arial" panose="020B0604020202020204" pitchFamily="34" charset="0"/>
              <a:buChar char="•"/>
            </a:pPr>
            <a:r>
              <a:rPr lang="en-US" b="0" i="0">
                <a:solidFill>
                  <a:srgbClr val="212121"/>
                </a:solidFill>
                <a:effectLst/>
                <a:highlight>
                  <a:srgbClr val="FFFFFF"/>
                </a:highlight>
                <a:latin typeface="Open Sans" panose="020B0606030504020204" pitchFamily="34" charset="0"/>
              </a:rPr>
              <a:t>Hands are particularly important to self-regulating the nervous system, which makes small fidget toys valuable for classroom learning.</a:t>
            </a:r>
          </a:p>
          <a:p>
            <a:pPr marL="285750" indent="-285750" algn="l">
              <a:buFont typeface="Arial" panose="020B0604020202020204" pitchFamily="34" charset="0"/>
              <a:buChar char="•"/>
            </a:pPr>
            <a:endParaRPr lang="en-US">
              <a:solidFill>
                <a:srgbClr val="212121"/>
              </a:solidFill>
              <a:highlight>
                <a:srgbClr val="FFFFFF"/>
              </a:highlight>
              <a:latin typeface="Open Sans" panose="020B0606030504020204" pitchFamily="34" charset="0"/>
            </a:endParaRPr>
          </a:p>
          <a:p>
            <a:pPr algn="l"/>
            <a:r>
              <a:rPr lang="en-US" sz="2800" b="1" i="0">
                <a:solidFill>
                  <a:srgbClr val="212121"/>
                </a:solidFill>
                <a:effectLst/>
                <a:highlight>
                  <a:srgbClr val="FFFFFF"/>
                </a:highlight>
                <a:latin typeface="Open Sans" panose="020B0606030504020204" pitchFamily="34" charset="0"/>
              </a:rPr>
              <a:t>How could/do you use a fidget tool with your child/ren? </a:t>
            </a:r>
          </a:p>
          <a:p>
            <a:pPr algn="l"/>
            <a:endParaRPr lang="en-US" sz="2800" b="1" i="0">
              <a:solidFill>
                <a:srgbClr val="212121"/>
              </a:solidFill>
              <a:effectLst/>
              <a:highlight>
                <a:srgbClr val="FFFFFF"/>
              </a:highlight>
              <a:latin typeface="Open Sans" panose="020B0606030504020204" pitchFamily="34" charset="0"/>
            </a:endParaRPr>
          </a:p>
        </p:txBody>
      </p:sp>
      <p:sp>
        <p:nvSpPr>
          <p:cNvPr id="4" name="TextBox 3">
            <a:extLst>
              <a:ext uri="{FF2B5EF4-FFF2-40B4-BE49-F238E27FC236}">
                <a16:creationId xmlns:a16="http://schemas.microsoft.com/office/drawing/2014/main" id="{C4892542-61F4-6526-BBBD-AA799B19D453}"/>
              </a:ext>
            </a:extLst>
          </p:cNvPr>
          <p:cNvSpPr txBox="1"/>
          <p:nvPr/>
        </p:nvSpPr>
        <p:spPr>
          <a:xfrm>
            <a:off x="231374" y="505837"/>
            <a:ext cx="6866447" cy="523220"/>
          </a:xfrm>
          <a:prstGeom prst="rect">
            <a:avLst/>
          </a:prstGeom>
          <a:noFill/>
        </p:spPr>
        <p:txBody>
          <a:bodyPr wrap="square" lIns="91440" tIns="45720" rIns="91440" bIns="45720" rtlCol="0" anchor="t">
            <a:spAutoFit/>
          </a:bodyPr>
          <a:lstStyle/>
          <a:p>
            <a:pPr algn="l"/>
            <a:r>
              <a:rPr lang="en-US" sz="2800" b="1" i="0">
                <a:solidFill>
                  <a:srgbClr val="D24AAB"/>
                </a:solidFill>
                <a:effectLst/>
                <a:highlight>
                  <a:srgbClr val="FFFFFF"/>
                </a:highlight>
                <a:latin typeface="Open Sans"/>
                <a:ea typeface="Open Sans"/>
                <a:cs typeface="Open Sans"/>
              </a:rPr>
              <a:t>Why Do Fidget Tools</a:t>
            </a:r>
            <a:r>
              <a:rPr lang="en-US" sz="2800" b="1">
                <a:solidFill>
                  <a:srgbClr val="D24AAB"/>
                </a:solidFill>
                <a:highlight>
                  <a:srgbClr val="FFFFFF"/>
                </a:highlight>
                <a:latin typeface="Open Sans"/>
                <a:ea typeface="Open Sans"/>
                <a:cs typeface="Open Sans"/>
              </a:rPr>
              <a:t>/Aids</a:t>
            </a:r>
            <a:r>
              <a:rPr lang="en-US" sz="2800" b="1" i="0">
                <a:solidFill>
                  <a:srgbClr val="D24AAB"/>
                </a:solidFill>
                <a:effectLst/>
                <a:highlight>
                  <a:srgbClr val="FFFFFF"/>
                </a:highlight>
                <a:latin typeface="Open Sans"/>
                <a:ea typeface="Open Sans"/>
                <a:cs typeface="Open Sans"/>
              </a:rPr>
              <a:t> Help?</a:t>
            </a:r>
          </a:p>
        </p:txBody>
      </p:sp>
      <p:sp>
        <p:nvSpPr>
          <p:cNvPr id="5" name="Speech Bubble: Oval 4">
            <a:extLst>
              <a:ext uri="{FF2B5EF4-FFF2-40B4-BE49-F238E27FC236}">
                <a16:creationId xmlns:a16="http://schemas.microsoft.com/office/drawing/2014/main" id="{0197BF47-F06A-BD8F-2CD2-0AEA7B5C852D}"/>
              </a:ext>
            </a:extLst>
          </p:cNvPr>
          <p:cNvSpPr/>
          <p:nvPr/>
        </p:nvSpPr>
        <p:spPr>
          <a:xfrm>
            <a:off x="9302885" y="5481264"/>
            <a:ext cx="2675106" cy="1076644"/>
          </a:xfrm>
          <a:prstGeom prst="wedgeEllipseCallout">
            <a:avLst>
              <a:gd name="adj1" fmla="val -65162"/>
              <a:gd name="adj2" fmla="val 4133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Discuss</a:t>
            </a:r>
            <a:r>
              <a:rPr lang="en-US"/>
              <a:t> </a:t>
            </a:r>
            <a:endParaRPr lang="en-GB"/>
          </a:p>
        </p:txBody>
      </p:sp>
    </p:spTree>
    <p:extLst>
      <p:ext uri="{BB962C8B-B14F-4D97-AF65-F5344CB8AC3E}">
        <p14:creationId xmlns:p14="http://schemas.microsoft.com/office/powerpoint/2010/main" val="3502459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D202A-1D78-0DF1-A3DD-E47244A9342B}"/>
              </a:ext>
            </a:extLst>
          </p:cNvPr>
          <p:cNvSpPr>
            <a:spLocks noGrp="1"/>
          </p:cNvSpPr>
          <p:nvPr>
            <p:ph type="title"/>
          </p:nvPr>
        </p:nvSpPr>
        <p:spPr>
          <a:xfrm>
            <a:off x="677334" y="140777"/>
            <a:ext cx="8596668" cy="675861"/>
          </a:xfrm>
        </p:spPr>
        <p:txBody>
          <a:bodyPr>
            <a:normAutofit fontScale="90000"/>
          </a:bodyPr>
          <a:lstStyle/>
          <a:p>
            <a:pPr algn="ctr"/>
            <a:r>
              <a:rPr lang="en-US"/>
              <a:t>Resources</a:t>
            </a:r>
            <a:endParaRPr lang="en-GB"/>
          </a:p>
        </p:txBody>
      </p:sp>
      <p:sp>
        <p:nvSpPr>
          <p:cNvPr id="3" name="Content Placeholder 2">
            <a:extLst>
              <a:ext uri="{FF2B5EF4-FFF2-40B4-BE49-F238E27FC236}">
                <a16:creationId xmlns:a16="http://schemas.microsoft.com/office/drawing/2014/main" id="{5763FB22-4BFA-D748-40DE-E6D74FF67F64}"/>
              </a:ext>
            </a:extLst>
          </p:cNvPr>
          <p:cNvSpPr>
            <a:spLocks noGrp="1"/>
          </p:cNvSpPr>
          <p:nvPr>
            <p:ph idx="1"/>
          </p:nvPr>
        </p:nvSpPr>
        <p:spPr>
          <a:xfrm>
            <a:off x="212035" y="1341208"/>
            <a:ext cx="9568070" cy="5285988"/>
          </a:xfrm>
        </p:spPr>
        <p:txBody>
          <a:bodyPr>
            <a:normAutofit/>
          </a:bodyPr>
          <a:lstStyle/>
          <a:p>
            <a:pPr marL="0" indent="0">
              <a:buNone/>
            </a:pPr>
            <a:r>
              <a:rPr lang="en-US" sz="2400" b="1" dirty="0"/>
              <a:t>Cambridgeshire Children’s Occupational Therapy Service</a:t>
            </a:r>
          </a:p>
          <a:p>
            <a:r>
              <a:rPr lang="en-GB" dirty="0">
                <a:hlinkClick r:id="rId2"/>
              </a:rPr>
              <a:t>Cambridgeshire Children's Occupational Therapy</a:t>
            </a:r>
            <a:r>
              <a:rPr lang="en-GB" dirty="0"/>
              <a:t> (link for website)</a:t>
            </a:r>
          </a:p>
          <a:p>
            <a:r>
              <a:rPr lang="en-US" dirty="0"/>
              <a:t>A webpage full of ideas, tips, videos and resources</a:t>
            </a:r>
          </a:p>
          <a:p>
            <a:r>
              <a:rPr lang="en-GB" dirty="0"/>
              <a:t>Free Advice Line, Mondays and Thursdays 9.30-11am, Wednesdays 2.30-4pm</a:t>
            </a:r>
          </a:p>
          <a:p>
            <a:r>
              <a:rPr lang="en-GB" dirty="0"/>
              <a:t>They advise on how to use sensory circuits for use at home with whatever you have handy, providing the principles of “Alerting, Organising, Calming” are kept to in the right order.</a:t>
            </a:r>
          </a:p>
          <a:p>
            <a:r>
              <a:rPr lang="en-GB" dirty="0">
                <a:hlinkClick r:id="rId3"/>
              </a:rPr>
              <a:t>Example-sensory-circuit-info-and-ideas-for-home-STARS.pdf</a:t>
            </a:r>
            <a:endParaRPr lang="en-GB" dirty="0"/>
          </a:p>
          <a:p>
            <a:endParaRPr lang="en-GB" dirty="0"/>
          </a:p>
          <a:p>
            <a:endParaRPr lang="en-GB" dirty="0"/>
          </a:p>
          <a:p>
            <a:endParaRPr lang="en-US" dirty="0"/>
          </a:p>
          <a:p>
            <a:pPr marL="0" indent="0">
              <a:buNone/>
            </a:pPr>
            <a:endParaRPr lang="en-GB" dirty="0"/>
          </a:p>
        </p:txBody>
      </p:sp>
    </p:spTree>
    <p:extLst>
      <p:ext uri="{BB962C8B-B14F-4D97-AF65-F5344CB8AC3E}">
        <p14:creationId xmlns:p14="http://schemas.microsoft.com/office/powerpoint/2010/main" val="1856361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19543-ABA0-73F4-2F4F-C1CEA26DA486}"/>
              </a:ext>
            </a:extLst>
          </p:cNvPr>
          <p:cNvSpPr>
            <a:spLocks noGrp="1"/>
          </p:cNvSpPr>
          <p:nvPr>
            <p:ph type="title"/>
          </p:nvPr>
        </p:nvSpPr>
        <p:spPr/>
        <p:txBody>
          <a:bodyPr/>
          <a:lstStyle/>
          <a:p>
            <a:pPr algn="ctr"/>
            <a:r>
              <a:rPr lang="en-US"/>
              <a:t>More resources…</a:t>
            </a:r>
            <a:endParaRPr lang="en-GB"/>
          </a:p>
        </p:txBody>
      </p:sp>
      <p:sp>
        <p:nvSpPr>
          <p:cNvPr id="3" name="Content Placeholder 2">
            <a:extLst>
              <a:ext uri="{FF2B5EF4-FFF2-40B4-BE49-F238E27FC236}">
                <a16:creationId xmlns:a16="http://schemas.microsoft.com/office/drawing/2014/main" id="{69AE43BD-85D0-339F-CFAA-78E3DF4DE15B}"/>
              </a:ext>
            </a:extLst>
          </p:cNvPr>
          <p:cNvSpPr>
            <a:spLocks noGrp="1"/>
          </p:cNvSpPr>
          <p:nvPr>
            <p:ph idx="1"/>
          </p:nvPr>
        </p:nvSpPr>
        <p:spPr>
          <a:xfrm>
            <a:off x="677334" y="1510749"/>
            <a:ext cx="8596668" cy="4530614"/>
          </a:xfrm>
        </p:spPr>
        <p:txBody>
          <a:bodyPr>
            <a:normAutofit fontScale="92500" lnSpcReduction="20000"/>
          </a:bodyPr>
          <a:lstStyle/>
          <a:p>
            <a:pPr marL="0" indent="0">
              <a:buNone/>
            </a:pPr>
            <a:endParaRPr lang="en-GB" dirty="0">
              <a:hlinkClick r:id="rId2"/>
            </a:endParaRPr>
          </a:p>
          <a:p>
            <a:r>
              <a:rPr lang="en-GB" sz="2400" dirty="0"/>
              <a:t>Learn Together Cambridgeshire – Ordinarily Available Provision Toolkit</a:t>
            </a:r>
          </a:p>
          <a:p>
            <a:r>
              <a:rPr lang="en-US" dirty="0">
                <a:hlinkClick r:id="rId3"/>
              </a:rPr>
              <a:t>Primary and Secondary SEND OAP Toolkit</a:t>
            </a:r>
            <a:r>
              <a:rPr lang="en-US" dirty="0"/>
              <a:t> (link for all OAP toolkits)</a:t>
            </a:r>
          </a:p>
          <a:p>
            <a:r>
              <a:rPr lang="en-GB" dirty="0">
                <a:hlinkClick r:id="rId4"/>
              </a:rPr>
              <a:t>Sensory and Physical</a:t>
            </a:r>
            <a:r>
              <a:rPr lang="en-GB" dirty="0"/>
              <a:t> (link for sensory OAP toolkit)</a:t>
            </a:r>
            <a:endParaRPr lang="en-US" dirty="0"/>
          </a:p>
          <a:p>
            <a:r>
              <a:rPr lang="en-US" dirty="0"/>
              <a:t>Links to the toolkits provided to support schools to meet children’s needs in school.</a:t>
            </a:r>
          </a:p>
          <a:p>
            <a:r>
              <a:rPr lang="en-US" dirty="0"/>
              <a:t>Includes a sensory checklist which can be used at home</a:t>
            </a:r>
          </a:p>
          <a:p>
            <a:r>
              <a:rPr lang="en-GB" dirty="0">
                <a:hlinkClick r:id="rId2"/>
              </a:rPr>
              <a:t>Sensory processing &amp; ND – </a:t>
            </a:r>
            <a:r>
              <a:rPr lang="en-GB" dirty="0" err="1">
                <a:hlinkClick r:id="rId2"/>
              </a:rPr>
              <a:t>MindMate</a:t>
            </a:r>
            <a:r>
              <a:rPr lang="en-GB" dirty="0"/>
              <a:t> (weblink) </a:t>
            </a:r>
          </a:p>
          <a:p>
            <a:r>
              <a:rPr lang="en-GB" dirty="0"/>
              <a:t>Provides further information and strategies about sensory processing.</a:t>
            </a:r>
          </a:p>
          <a:p>
            <a:endParaRPr lang="en-GB" dirty="0"/>
          </a:p>
        </p:txBody>
      </p:sp>
    </p:spTree>
    <p:extLst>
      <p:ext uri="{BB962C8B-B14F-4D97-AF65-F5344CB8AC3E}">
        <p14:creationId xmlns:p14="http://schemas.microsoft.com/office/powerpoint/2010/main" val="3536786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screenshot of a computer&#10;&#10;Description automatically generated">
            <a:extLst>
              <a:ext uri="{FF2B5EF4-FFF2-40B4-BE49-F238E27FC236}">
                <a16:creationId xmlns:a16="http://schemas.microsoft.com/office/drawing/2014/main" id="{B51CBDEC-1F55-CF10-282F-75E20394DF08}"/>
              </a:ext>
            </a:extLst>
          </p:cNvPr>
          <p:cNvPicPr>
            <a:picLocks noGrp="1" noChangeAspect="1"/>
          </p:cNvPicPr>
          <p:nvPr>
            <p:ph idx="1"/>
          </p:nvPr>
        </p:nvPicPr>
        <p:blipFill rotWithShape="1">
          <a:blip r:embed="rId3"/>
          <a:srcRect l="19485" t="12007" r="22354" b="16435"/>
          <a:stretch/>
        </p:blipFill>
        <p:spPr bwMode="auto">
          <a:xfrm>
            <a:off x="1388248" y="528508"/>
            <a:ext cx="7387308" cy="4634042"/>
          </a:xfrm>
          <a:prstGeom prst="rect">
            <a:avLst/>
          </a:prstGeom>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38DB973E-AD54-131D-D768-03989E8274A7}"/>
              </a:ext>
            </a:extLst>
          </p:cNvPr>
          <p:cNvSpPr txBox="1"/>
          <p:nvPr/>
        </p:nvSpPr>
        <p:spPr>
          <a:xfrm>
            <a:off x="1342381" y="5429188"/>
            <a:ext cx="783786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rebuchet MS" panose="020B0603020202020204"/>
                <a:ea typeface="+mn-ea"/>
                <a:cs typeface="+mn-cs"/>
                <a:hlinkClick r:id="rId4"/>
              </a:rPr>
              <a:t>Neurodiversity Book - Pinpoint (pinpoint-cambs.org.uk)</a:t>
            </a:r>
            <a:endParaRPr kumimoji="0" lang="en-GB" sz="24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pic>
        <p:nvPicPr>
          <p:cNvPr id="5" name="Picture 4">
            <a:extLst>
              <a:ext uri="{FF2B5EF4-FFF2-40B4-BE49-F238E27FC236}">
                <a16:creationId xmlns:a16="http://schemas.microsoft.com/office/drawing/2014/main" id="{BE684374-2432-9BAC-2D59-FBA94BA638E3}"/>
              </a:ext>
            </a:extLst>
          </p:cNvPr>
          <p:cNvPicPr>
            <a:picLocks noChangeAspect="1"/>
          </p:cNvPicPr>
          <p:nvPr/>
        </p:nvPicPr>
        <p:blipFill>
          <a:blip r:embed="rId5"/>
          <a:stretch>
            <a:fillRect/>
          </a:stretch>
        </p:blipFill>
        <p:spPr>
          <a:xfrm>
            <a:off x="9084074" y="1275812"/>
            <a:ext cx="2257425" cy="2552700"/>
          </a:xfrm>
          <a:prstGeom prst="rect">
            <a:avLst/>
          </a:prstGeom>
        </p:spPr>
      </p:pic>
    </p:spTree>
    <p:extLst>
      <p:ext uri="{BB962C8B-B14F-4D97-AF65-F5344CB8AC3E}">
        <p14:creationId xmlns:p14="http://schemas.microsoft.com/office/powerpoint/2010/main" val="2499214116"/>
      </p:ext>
    </p:extLst>
  </p:cSld>
  <p:clrMapOvr>
    <a:masterClrMapping/>
  </p:clrMapOvr>
  <mc:AlternateContent xmlns:mc="http://schemas.openxmlformats.org/markup-compatibility/2006" xmlns:p14="http://schemas.microsoft.com/office/powerpoint/2010/main">
    <mc:Choice Requires="p14">
      <p:transition spd="slow" p14:dur="2000" advTm="42257"/>
    </mc:Choice>
    <mc:Fallback xmlns="">
      <p:transition spd="slow" advTm="4225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04316" y="296261"/>
            <a:ext cx="8164060" cy="522772"/>
          </a:xfrm>
          <a:prstGeom prst="rect">
            <a:avLst/>
          </a:prstGeom>
        </p:spPr>
        <p:txBody>
          <a:bodyPr vert="horz" wrap="square" lIns="0" tIns="71755" rIns="0" bIns="0" rtlCol="0">
            <a:spAutoFit/>
          </a:bodyPr>
          <a:lstStyle/>
          <a:p>
            <a:pPr marL="12700" marR="5080">
              <a:lnSpc>
                <a:spcPts val="3450"/>
              </a:lnSpc>
              <a:spcBef>
                <a:spcPts val="565"/>
              </a:spcBef>
            </a:pPr>
            <a:r>
              <a:rPr sz="3200" b="1">
                <a:solidFill>
                  <a:srgbClr val="EB3C9F"/>
                </a:solidFill>
              </a:rPr>
              <a:t>Who</a:t>
            </a:r>
            <a:r>
              <a:rPr sz="3200" b="1" spc="-20">
                <a:solidFill>
                  <a:srgbClr val="EB3C9F"/>
                </a:solidFill>
              </a:rPr>
              <a:t> </a:t>
            </a:r>
            <a:r>
              <a:rPr sz="3200" b="1">
                <a:solidFill>
                  <a:srgbClr val="EB3C9F"/>
                </a:solidFill>
              </a:rPr>
              <a:t>are</a:t>
            </a:r>
            <a:r>
              <a:rPr sz="3200" b="1" spc="-45">
                <a:solidFill>
                  <a:srgbClr val="EB3C9F"/>
                </a:solidFill>
              </a:rPr>
              <a:t> </a:t>
            </a:r>
            <a:r>
              <a:rPr sz="3200" b="1">
                <a:solidFill>
                  <a:srgbClr val="EB3C9F"/>
                </a:solidFill>
              </a:rPr>
              <a:t>we</a:t>
            </a:r>
            <a:r>
              <a:rPr sz="3200" b="1" spc="-40">
                <a:solidFill>
                  <a:srgbClr val="EB3C9F"/>
                </a:solidFill>
              </a:rPr>
              <a:t> </a:t>
            </a:r>
            <a:r>
              <a:rPr sz="3200" b="1">
                <a:solidFill>
                  <a:srgbClr val="EB3C9F"/>
                </a:solidFill>
              </a:rPr>
              <a:t>and</a:t>
            </a:r>
            <a:r>
              <a:rPr sz="3200" b="1" spc="-60">
                <a:solidFill>
                  <a:srgbClr val="EB3C9F"/>
                </a:solidFill>
              </a:rPr>
              <a:t> </a:t>
            </a:r>
            <a:r>
              <a:rPr sz="3200" b="1">
                <a:solidFill>
                  <a:srgbClr val="EB3C9F"/>
                </a:solidFill>
              </a:rPr>
              <a:t>what</a:t>
            </a:r>
            <a:r>
              <a:rPr sz="3200" b="1" spc="20">
                <a:solidFill>
                  <a:srgbClr val="EB3C9F"/>
                </a:solidFill>
              </a:rPr>
              <a:t> </a:t>
            </a:r>
            <a:r>
              <a:rPr sz="3200" b="1">
                <a:solidFill>
                  <a:srgbClr val="EB3C9F"/>
                </a:solidFill>
              </a:rPr>
              <a:t>is</a:t>
            </a:r>
            <a:r>
              <a:rPr sz="3200" b="1" spc="-30">
                <a:solidFill>
                  <a:srgbClr val="EB3C9F"/>
                </a:solidFill>
              </a:rPr>
              <a:t> </a:t>
            </a:r>
            <a:r>
              <a:rPr sz="3200" b="1" spc="-50">
                <a:solidFill>
                  <a:srgbClr val="EB3C9F"/>
                </a:solidFill>
              </a:rPr>
              <a:t>a </a:t>
            </a:r>
            <a:r>
              <a:rPr sz="3200" b="1">
                <a:solidFill>
                  <a:srgbClr val="EB3C9F"/>
                </a:solidFill>
              </a:rPr>
              <a:t>Parent</a:t>
            </a:r>
            <a:r>
              <a:rPr sz="3200" b="1" spc="-145">
                <a:solidFill>
                  <a:srgbClr val="EB3C9F"/>
                </a:solidFill>
              </a:rPr>
              <a:t> </a:t>
            </a:r>
            <a:r>
              <a:rPr sz="3200" b="1">
                <a:solidFill>
                  <a:srgbClr val="EB3C9F"/>
                </a:solidFill>
              </a:rPr>
              <a:t>Carer</a:t>
            </a:r>
            <a:r>
              <a:rPr sz="3200" b="1" spc="-100">
                <a:solidFill>
                  <a:srgbClr val="EB3C9F"/>
                </a:solidFill>
              </a:rPr>
              <a:t> </a:t>
            </a:r>
            <a:r>
              <a:rPr sz="3200" b="1" spc="-10">
                <a:solidFill>
                  <a:srgbClr val="EB3C9F"/>
                </a:solidFill>
              </a:rPr>
              <a:t>Forum?</a:t>
            </a:r>
            <a:endParaRPr sz="3200" b="1"/>
          </a:p>
        </p:txBody>
      </p:sp>
      <p:sp>
        <p:nvSpPr>
          <p:cNvPr id="4" name="object 4"/>
          <p:cNvSpPr txBox="1"/>
          <p:nvPr/>
        </p:nvSpPr>
        <p:spPr>
          <a:xfrm>
            <a:off x="306051" y="956874"/>
            <a:ext cx="10895349" cy="4161076"/>
          </a:xfrm>
          <a:prstGeom prst="rect">
            <a:avLst/>
          </a:prstGeom>
        </p:spPr>
        <p:txBody>
          <a:bodyPr vert="horz" wrap="square" lIns="0" tIns="5080" rIns="0" bIns="0" rtlCol="0" anchor="t">
            <a:spAutoFit/>
          </a:bodyPr>
          <a:lstStyle/>
          <a:p>
            <a:pPr marL="12700" marR="789305">
              <a:lnSpc>
                <a:spcPct val="103299"/>
              </a:lnSpc>
              <a:spcBef>
                <a:spcPts val="40"/>
              </a:spcBef>
            </a:pPr>
            <a:r>
              <a:rPr sz="2150" dirty="0">
                <a:solidFill>
                  <a:srgbClr val="404040"/>
                </a:solidFill>
                <a:latin typeface="Trebuchet MS"/>
                <a:cs typeface="Trebuchet MS"/>
              </a:rPr>
              <a:t>Every</a:t>
            </a:r>
            <a:r>
              <a:rPr sz="2150" spc="75" dirty="0">
                <a:solidFill>
                  <a:srgbClr val="404040"/>
                </a:solidFill>
                <a:latin typeface="Trebuchet MS"/>
                <a:cs typeface="Trebuchet MS"/>
              </a:rPr>
              <a:t> </a:t>
            </a:r>
            <a:r>
              <a:rPr sz="2150" dirty="0">
                <a:solidFill>
                  <a:srgbClr val="404040"/>
                </a:solidFill>
                <a:latin typeface="Trebuchet MS"/>
                <a:cs typeface="Trebuchet MS"/>
              </a:rPr>
              <a:t>county</a:t>
            </a:r>
            <a:r>
              <a:rPr sz="2150" spc="70" dirty="0">
                <a:solidFill>
                  <a:srgbClr val="404040"/>
                </a:solidFill>
                <a:latin typeface="Trebuchet MS"/>
                <a:cs typeface="Trebuchet MS"/>
              </a:rPr>
              <a:t> </a:t>
            </a:r>
            <a:r>
              <a:rPr sz="2150" dirty="0">
                <a:solidFill>
                  <a:srgbClr val="404040"/>
                </a:solidFill>
                <a:latin typeface="Trebuchet MS"/>
                <a:cs typeface="Trebuchet MS"/>
              </a:rPr>
              <a:t>has</a:t>
            </a:r>
            <a:r>
              <a:rPr sz="2150" spc="150" dirty="0">
                <a:solidFill>
                  <a:srgbClr val="404040"/>
                </a:solidFill>
                <a:latin typeface="Trebuchet MS"/>
                <a:cs typeface="Trebuchet MS"/>
              </a:rPr>
              <a:t> </a:t>
            </a:r>
            <a:r>
              <a:rPr sz="2150" dirty="0">
                <a:solidFill>
                  <a:srgbClr val="404040"/>
                </a:solidFill>
                <a:latin typeface="Trebuchet MS"/>
                <a:cs typeface="Trebuchet MS"/>
              </a:rPr>
              <a:t>a</a:t>
            </a:r>
            <a:r>
              <a:rPr sz="2150" spc="5" dirty="0">
                <a:solidFill>
                  <a:srgbClr val="404040"/>
                </a:solidFill>
                <a:latin typeface="Trebuchet MS"/>
                <a:cs typeface="Trebuchet MS"/>
              </a:rPr>
              <a:t> </a:t>
            </a:r>
            <a:r>
              <a:rPr sz="2150" dirty="0">
                <a:solidFill>
                  <a:srgbClr val="404040"/>
                </a:solidFill>
                <a:latin typeface="Trebuchet MS"/>
                <a:cs typeface="Trebuchet MS"/>
              </a:rPr>
              <a:t>Parent</a:t>
            </a:r>
            <a:r>
              <a:rPr sz="2150" spc="145" dirty="0">
                <a:solidFill>
                  <a:srgbClr val="404040"/>
                </a:solidFill>
                <a:latin typeface="Trebuchet MS"/>
                <a:cs typeface="Trebuchet MS"/>
              </a:rPr>
              <a:t> </a:t>
            </a:r>
            <a:r>
              <a:rPr sz="2150" dirty="0">
                <a:solidFill>
                  <a:srgbClr val="404040"/>
                </a:solidFill>
                <a:latin typeface="Trebuchet MS"/>
                <a:cs typeface="Trebuchet MS"/>
              </a:rPr>
              <a:t>Carer</a:t>
            </a:r>
            <a:r>
              <a:rPr sz="2150" spc="80" dirty="0">
                <a:solidFill>
                  <a:srgbClr val="404040"/>
                </a:solidFill>
                <a:latin typeface="Trebuchet MS"/>
                <a:cs typeface="Trebuchet MS"/>
              </a:rPr>
              <a:t> </a:t>
            </a:r>
            <a:r>
              <a:rPr sz="2150" dirty="0">
                <a:solidFill>
                  <a:srgbClr val="404040"/>
                </a:solidFill>
                <a:latin typeface="Trebuchet MS"/>
                <a:cs typeface="Trebuchet MS"/>
              </a:rPr>
              <a:t>forum</a:t>
            </a:r>
            <a:r>
              <a:rPr sz="2150" spc="190" dirty="0">
                <a:solidFill>
                  <a:srgbClr val="404040"/>
                </a:solidFill>
                <a:latin typeface="Trebuchet MS"/>
                <a:cs typeface="Trebuchet MS"/>
              </a:rPr>
              <a:t> </a:t>
            </a:r>
            <a:r>
              <a:rPr sz="2150" dirty="0">
                <a:solidFill>
                  <a:srgbClr val="404040"/>
                </a:solidFill>
                <a:latin typeface="Trebuchet MS"/>
                <a:cs typeface="Trebuchet MS"/>
              </a:rPr>
              <a:t>this</a:t>
            </a:r>
            <a:r>
              <a:rPr sz="2150" spc="-5" dirty="0">
                <a:solidFill>
                  <a:srgbClr val="404040"/>
                </a:solidFill>
                <a:latin typeface="Trebuchet MS"/>
                <a:cs typeface="Trebuchet MS"/>
              </a:rPr>
              <a:t> </a:t>
            </a:r>
            <a:r>
              <a:rPr sz="2150" dirty="0">
                <a:solidFill>
                  <a:srgbClr val="404040"/>
                </a:solidFill>
                <a:latin typeface="Trebuchet MS"/>
                <a:cs typeface="Trebuchet MS"/>
              </a:rPr>
              <a:t>is</a:t>
            </a:r>
            <a:r>
              <a:rPr sz="2150" spc="-5" dirty="0">
                <a:solidFill>
                  <a:srgbClr val="404040"/>
                </a:solidFill>
                <a:latin typeface="Trebuchet MS"/>
                <a:cs typeface="Trebuchet MS"/>
              </a:rPr>
              <a:t> </a:t>
            </a:r>
            <a:r>
              <a:rPr sz="2150" spc="-50" dirty="0">
                <a:solidFill>
                  <a:srgbClr val="404040"/>
                </a:solidFill>
                <a:latin typeface="Trebuchet MS"/>
                <a:cs typeface="Trebuchet MS"/>
              </a:rPr>
              <a:t>a </a:t>
            </a:r>
            <a:r>
              <a:rPr sz="2150" dirty="0">
                <a:solidFill>
                  <a:srgbClr val="404040"/>
                </a:solidFill>
                <a:latin typeface="Trebuchet MS"/>
                <a:cs typeface="Trebuchet MS"/>
              </a:rPr>
              <a:t>statutory</a:t>
            </a:r>
            <a:r>
              <a:rPr sz="2150" spc="110" dirty="0">
                <a:solidFill>
                  <a:srgbClr val="404040"/>
                </a:solidFill>
                <a:latin typeface="Trebuchet MS"/>
                <a:cs typeface="Trebuchet MS"/>
              </a:rPr>
              <a:t> </a:t>
            </a:r>
            <a:r>
              <a:rPr sz="2150" dirty="0">
                <a:solidFill>
                  <a:srgbClr val="404040"/>
                </a:solidFill>
                <a:latin typeface="Trebuchet MS"/>
                <a:cs typeface="Trebuchet MS"/>
              </a:rPr>
              <a:t>duty.</a:t>
            </a:r>
            <a:r>
              <a:rPr sz="2150" spc="25" dirty="0">
                <a:solidFill>
                  <a:srgbClr val="404040"/>
                </a:solidFill>
                <a:latin typeface="Trebuchet MS"/>
                <a:cs typeface="Trebuchet MS"/>
              </a:rPr>
              <a:t> </a:t>
            </a:r>
            <a:r>
              <a:rPr sz="2150" dirty="0">
                <a:solidFill>
                  <a:srgbClr val="404040"/>
                </a:solidFill>
                <a:latin typeface="Trebuchet MS"/>
                <a:cs typeface="Trebuchet MS"/>
              </a:rPr>
              <a:t>We</a:t>
            </a:r>
            <a:r>
              <a:rPr sz="2150" spc="100" dirty="0">
                <a:solidFill>
                  <a:srgbClr val="404040"/>
                </a:solidFill>
                <a:latin typeface="Trebuchet MS"/>
                <a:cs typeface="Trebuchet MS"/>
              </a:rPr>
              <a:t> </a:t>
            </a:r>
            <a:r>
              <a:rPr sz="2150" dirty="0">
                <a:solidFill>
                  <a:srgbClr val="404040"/>
                </a:solidFill>
                <a:latin typeface="Trebuchet MS"/>
                <a:cs typeface="Trebuchet MS"/>
              </a:rPr>
              <a:t>are</a:t>
            </a:r>
            <a:r>
              <a:rPr sz="2150" spc="25" dirty="0">
                <a:solidFill>
                  <a:srgbClr val="404040"/>
                </a:solidFill>
                <a:latin typeface="Trebuchet MS"/>
                <a:cs typeface="Trebuchet MS"/>
              </a:rPr>
              <a:t> </a:t>
            </a:r>
            <a:r>
              <a:rPr sz="2150" dirty="0">
                <a:solidFill>
                  <a:srgbClr val="404040"/>
                </a:solidFill>
                <a:latin typeface="Trebuchet MS"/>
                <a:cs typeface="Trebuchet MS"/>
              </a:rPr>
              <a:t>Pinpoint,</a:t>
            </a:r>
            <a:r>
              <a:rPr sz="2150" spc="95" dirty="0">
                <a:solidFill>
                  <a:srgbClr val="404040"/>
                </a:solidFill>
                <a:latin typeface="Trebuchet MS"/>
                <a:cs typeface="Trebuchet MS"/>
              </a:rPr>
              <a:t> </a:t>
            </a:r>
            <a:r>
              <a:rPr sz="2150" spc="-10" dirty="0">
                <a:solidFill>
                  <a:srgbClr val="404040"/>
                </a:solidFill>
                <a:latin typeface="Trebuchet MS"/>
                <a:cs typeface="Trebuchet MS"/>
              </a:rPr>
              <a:t>Cambridgeshire’s </a:t>
            </a:r>
            <a:r>
              <a:rPr sz="2150" dirty="0">
                <a:solidFill>
                  <a:srgbClr val="404040"/>
                </a:solidFill>
                <a:latin typeface="Trebuchet MS"/>
                <a:cs typeface="Trebuchet MS"/>
              </a:rPr>
              <a:t>Parent</a:t>
            </a:r>
            <a:r>
              <a:rPr sz="2150" spc="95" dirty="0">
                <a:solidFill>
                  <a:srgbClr val="404040"/>
                </a:solidFill>
                <a:latin typeface="Trebuchet MS"/>
                <a:cs typeface="Trebuchet MS"/>
              </a:rPr>
              <a:t> </a:t>
            </a:r>
            <a:r>
              <a:rPr sz="2150" dirty="0">
                <a:solidFill>
                  <a:srgbClr val="404040"/>
                </a:solidFill>
                <a:latin typeface="Trebuchet MS"/>
                <a:cs typeface="Trebuchet MS"/>
              </a:rPr>
              <a:t>Carer</a:t>
            </a:r>
            <a:r>
              <a:rPr sz="2150" spc="30" dirty="0">
                <a:solidFill>
                  <a:srgbClr val="404040"/>
                </a:solidFill>
                <a:latin typeface="Trebuchet MS"/>
                <a:cs typeface="Trebuchet MS"/>
              </a:rPr>
              <a:t> </a:t>
            </a:r>
            <a:r>
              <a:rPr sz="2150" spc="-10" dirty="0">
                <a:solidFill>
                  <a:srgbClr val="404040"/>
                </a:solidFill>
                <a:latin typeface="Trebuchet MS"/>
                <a:cs typeface="Trebuchet MS"/>
              </a:rPr>
              <a:t>forum.</a:t>
            </a:r>
            <a:endParaRPr lang="en-GB" sz="2150" spc="-10" dirty="0">
              <a:solidFill>
                <a:srgbClr val="404040"/>
              </a:solidFill>
              <a:latin typeface="Trebuchet MS"/>
              <a:cs typeface="Trebuchet MS"/>
            </a:endParaRPr>
          </a:p>
          <a:p>
            <a:pPr marL="12700" marR="789305">
              <a:lnSpc>
                <a:spcPct val="103299"/>
              </a:lnSpc>
              <a:spcBef>
                <a:spcPts val="40"/>
              </a:spcBef>
            </a:pPr>
            <a:endParaRPr sz="2150" dirty="0">
              <a:latin typeface="Trebuchet MS"/>
              <a:cs typeface="Trebuchet MS"/>
            </a:endParaRPr>
          </a:p>
          <a:p>
            <a:pPr marL="355600" indent="-342900">
              <a:buClr>
                <a:srgbClr val="EB3C9F"/>
              </a:buClr>
              <a:buSzPct val="79069"/>
              <a:buFont typeface="Arial"/>
              <a:buChar char="•"/>
              <a:tabLst>
                <a:tab pos="355600" algn="l"/>
              </a:tabLst>
            </a:pPr>
            <a:r>
              <a:rPr sz="2400" dirty="0">
                <a:solidFill>
                  <a:srgbClr val="404040"/>
                </a:solidFill>
                <a:latin typeface="Trebuchet MS"/>
                <a:cs typeface="Trebuchet MS"/>
              </a:rPr>
              <a:t>Parent</a:t>
            </a:r>
            <a:r>
              <a:rPr sz="2400" spc="60" dirty="0">
                <a:solidFill>
                  <a:srgbClr val="404040"/>
                </a:solidFill>
                <a:latin typeface="Trebuchet MS"/>
                <a:cs typeface="Trebuchet MS"/>
              </a:rPr>
              <a:t> </a:t>
            </a:r>
            <a:r>
              <a:rPr sz="2400" dirty="0">
                <a:solidFill>
                  <a:srgbClr val="404040"/>
                </a:solidFill>
                <a:latin typeface="Trebuchet MS"/>
                <a:cs typeface="Trebuchet MS"/>
              </a:rPr>
              <a:t>carer</a:t>
            </a:r>
            <a:r>
              <a:rPr sz="2400" spc="80" dirty="0">
                <a:solidFill>
                  <a:srgbClr val="404040"/>
                </a:solidFill>
                <a:latin typeface="Trebuchet MS"/>
                <a:cs typeface="Trebuchet MS"/>
              </a:rPr>
              <a:t> </a:t>
            </a:r>
            <a:r>
              <a:rPr sz="2400" dirty="0">
                <a:solidFill>
                  <a:srgbClr val="404040"/>
                </a:solidFill>
                <a:latin typeface="Trebuchet MS"/>
                <a:cs typeface="Trebuchet MS"/>
              </a:rPr>
              <a:t>voices</a:t>
            </a:r>
            <a:r>
              <a:rPr sz="2400" spc="114" dirty="0">
                <a:solidFill>
                  <a:srgbClr val="404040"/>
                </a:solidFill>
                <a:latin typeface="Trebuchet MS"/>
                <a:cs typeface="Trebuchet MS"/>
              </a:rPr>
              <a:t> </a:t>
            </a:r>
            <a:r>
              <a:rPr sz="2400" dirty="0">
                <a:solidFill>
                  <a:srgbClr val="404040"/>
                </a:solidFill>
                <a:latin typeface="Trebuchet MS"/>
                <a:cs typeface="Trebuchet MS"/>
              </a:rPr>
              <a:t>must</a:t>
            </a:r>
            <a:r>
              <a:rPr sz="2400" spc="55" dirty="0">
                <a:solidFill>
                  <a:srgbClr val="404040"/>
                </a:solidFill>
                <a:latin typeface="Trebuchet MS"/>
                <a:cs typeface="Trebuchet MS"/>
              </a:rPr>
              <a:t> </a:t>
            </a:r>
            <a:r>
              <a:rPr sz="2400" dirty="0">
                <a:solidFill>
                  <a:srgbClr val="404040"/>
                </a:solidFill>
                <a:latin typeface="Trebuchet MS"/>
                <a:cs typeface="Trebuchet MS"/>
              </a:rPr>
              <a:t>be</a:t>
            </a:r>
            <a:r>
              <a:rPr sz="2400" spc="40" dirty="0">
                <a:solidFill>
                  <a:srgbClr val="404040"/>
                </a:solidFill>
                <a:latin typeface="Trebuchet MS"/>
                <a:cs typeface="Trebuchet MS"/>
              </a:rPr>
              <a:t> </a:t>
            </a:r>
            <a:r>
              <a:rPr sz="2400" spc="-10" dirty="0">
                <a:solidFill>
                  <a:srgbClr val="404040"/>
                </a:solidFill>
                <a:latin typeface="Trebuchet MS"/>
                <a:cs typeface="Trebuchet MS"/>
              </a:rPr>
              <a:t>heard</a:t>
            </a:r>
            <a:endParaRPr sz="2400" dirty="0">
              <a:latin typeface="Trebuchet MS"/>
              <a:cs typeface="Trebuchet MS"/>
            </a:endParaRPr>
          </a:p>
          <a:p>
            <a:pPr marL="355600" marR="5080" indent="-343535">
              <a:lnSpc>
                <a:spcPct val="101899"/>
              </a:lnSpc>
              <a:spcBef>
                <a:spcPts val="1050"/>
              </a:spcBef>
              <a:buClr>
                <a:srgbClr val="EB3C9F"/>
              </a:buClr>
              <a:buSzPct val="79069"/>
              <a:buFont typeface="Arial"/>
              <a:buChar char="•"/>
              <a:tabLst>
                <a:tab pos="354965" algn="l"/>
              </a:tabLst>
            </a:pPr>
            <a:r>
              <a:rPr lang="en-US" sz="2400" spc="-10" dirty="0">
                <a:solidFill>
                  <a:srgbClr val="404040"/>
                </a:solidFill>
                <a:latin typeface="Trebuchet MS"/>
                <a:cs typeface="Trebuchet MS"/>
              </a:rPr>
              <a:t>Chapter 1 of the SEND Code of Practice reminds us that parents/carers are the experts on their child/ren and must be involved in decision-making</a:t>
            </a:r>
          </a:p>
          <a:p>
            <a:pPr marL="12065" marR="5080">
              <a:lnSpc>
                <a:spcPct val="101899"/>
              </a:lnSpc>
              <a:spcBef>
                <a:spcPts val="1050"/>
              </a:spcBef>
              <a:buClr>
                <a:srgbClr val="EB3C9F"/>
              </a:buClr>
              <a:buSzPct val="79069"/>
              <a:tabLst>
                <a:tab pos="355600" algn="l"/>
              </a:tabLst>
            </a:pPr>
            <a:r>
              <a:rPr lang="en-US" sz="2400" dirty="0">
                <a:solidFill>
                  <a:srgbClr val="F07ABD"/>
                </a:solidFill>
                <a:latin typeface="Trebuchet MS"/>
                <a:cs typeface="Trebuchet MS"/>
              </a:rPr>
              <a:t>We</a:t>
            </a:r>
            <a:r>
              <a:rPr lang="en-US" sz="2400" spc="65" dirty="0">
                <a:solidFill>
                  <a:srgbClr val="F07ABD"/>
                </a:solidFill>
                <a:latin typeface="Trebuchet MS"/>
                <a:cs typeface="Trebuchet MS"/>
              </a:rPr>
              <a:t> </a:t>
            </a:r>
            <a:r>
              <a:rPr lang="en-US" sz="2400" dirty="0">
                <a:solidFill>
                  <a:srgbClr val="F07ABD"/>
                </a:solidFill>
                <a:latin typeface="Trebuchet MS"/>
                <a:cs typeface="Trebuchet MS"/>
              </a:rPr>
              <a:t>do</a:t>
            </a:r>
            <a:r>
              <a:rPr lang="en-US" sz="2400" spc="95" dirty="0">
                <a:solidFill>
                  <a:srgbClr val="F07ABD"/>
                </a:solidFill>
                <a:latin typeface="Trebuchet MS"/>
                <a:cs typeface="Trebuchet MS"/>
              </a:rPr>
              <a:t> </a:t>
            </a:r>
            <a:r>
              <a:rPr lang="en-US" sz="2400" dirty="0">
                <a:solidFill>
                  <a:srgbClr val="F07ABD"/>
                </a:solidFill>
                <a:latin typeface="Trebuchet MS"/>
                <a:cs typeface="Trebuchet MS"/>
              </a:rPr>
              <a:t>not</a:t>
            </a:r>
            <a:r>
              <a:rPr lang="en-US" sz="2400" spc="40" dirty="0">
                <a:solidFill>
                  <a:srgbClr val="F07ABD"/>
                </a:solidFill>
                <a:latin typeface="Trebuchet MS"/>
                <a:cs typeface="Trebuchet MS"/>
              </a:rPr>
              <a:t> </a:t>
            </a:r>
            <a:r>
              <a:rPr lang="en-US" sz="2400" dirty="0">
                <a:solidFill>
                  <a:srgbClr val="F07ABD"/>
                </a:solidFill>
                <a:latin typeface="Trebuchet MS"/>
                <a:cs typeface="Trebuchet MS"/>
              </a:rPr>
              <a:t>carry</a:t>
            </a:r>
            <a:r>
              <a:rPr lang="en-US" sz="2400" spc="30" dirty="0">
                <a:solidFill>
                  <a:srgbClr val="F07ABD"/>
                </a:solidFill>
                <a:latin typeface="Trebuchet MS"/>
                <a:cs typeface="Trebuchet MS"/>
              </a:rPr>
              <a:t> </a:t>
            </a:r>
            <a:r>
              <a:rPr lang="en-US" sz="2400" dirty="0">
                <a:solidFill>
                  <a:srgbClr val="F07ABD"/>
                </a:solidFill>
                <a:latin typeface="Trebuchet MS"/>
                <a:cs typeface="Trebuchet MS"/>
              </a:rPr>
              <a:t>out</a:t>
            </a:r>
            <a:r>
              <a:rPr lang="en-US" sz="2400" spc="35" dirty="0">
                <a:solidFill>
                  <a:srgbClr val="F07ABD"/>
                </a:solidFill>
                <a:latin typeface="Trebuchet MS"/>
                <a:cs typeface="Trebuchet MS"/>
              </a:rPr>
              <a:t> </a:t>
            </a:r>
            <a:r>
              <a:rPr lang="en-US" sz="2400" dirty="0">
                <a:solidFill>
                  <a:srgbClr val="F07ABD"/>
                </a:solidFill>
                <a:latin typeface="Trebuchet MS"/>
                <a:cs typeface="Trebuchet MS"/>
              </a:rPr>
              <a:t>individual</a:t>
            </a:r>
            <a:r>
              <a:rPr lang="en-US" sz="2400" spc="170" dirty="0">
                <a:solidFill>
                  <a:srgbClr val="F07ABD"/>
                </a:solidFill>
                <a:latin typeface="Trebuchet MS"/>
                <a:cs typeface="Trebuchet MS"/>
              </a:rPr>
              <a:t> </a:t>
            </a:r>
            <a:r>
              <a:rPr lang="en-US" sz="2400" dirty="0">
                <a:solidFill>
                  <a:srgbClr val="F07ABD"/>
                </a:solidFill>
                <a:latin typeface="Trebuchet MS"/>
                <a:cs typeface="Trebuchet MS"/>
              </a:rPr>
              <a:t>casework</a:t>
            </a:r>
            <a:r>
              <a:rPr lang="en-US" sz="2400" spc="140" dirty="0">
                <a:solidFill>
                  <a:srgbClr val="F07ABD"/>
                </a:solidFill>
                <a:latin typeface="Trebuchet MS"/>
                <a:cs typeface="Trebuchet MS"/>
              </a:rPr>
              <a:t> </a:t>
            </a:r>
            <a:r>
              <a:rPr lang="en-US" sz="2400" dirty="0">
                <a:solidFill>
                  <a:srgbClr val="F07ABD"/>
                </a:solidFill>
                <a:latin typeface="Trebuchet MS"/>
                <a:cs typeface="Trebuchet MS"/>
              </a:rPr>
              <a:t>or</a:t>
            </a:r>
            <a:r>
              <a:rPr lang="en-US" sz="2400" spc="30" dirty="0">
                <a:solidFill>
                  <a:srgbClr val="F07ABD"/>
                </a:solidFill>
                <a:latin typeface="Trebuchet MS"/>
                <a:cs typeface="Trebuchet MS"/>
              </a:rPr>
              <a:t> </a:t>
            </a:r>
            <a:r>
              <a:rPr lang="en-US" sz="2400" spc="-10" dirty="0">
                <a:solidFill>
                  <a:srgbClr val="F07ABD"/>
                </a:solidFill>
                <a:latin typeface="Trebuchet MS"/>
                <a:cs typeface="Trebuchet MS"/>
              </a:rPr>
              <a:t>support </a:t>
            </a:r>
            <a:r>
              <a:rPr lang="en-US" sz="2400" dirty="0">
                <a:solidFill>
                  <a:srgbClr val="F07ABD"/>
                </a:solidFill>
                <a:latin typeface="Trebuchet MS"/>
                <a:cs typeface="Trebuchet MS"/>
              </a:rPr>
              <a:t>work,</a:t>
            </a:r>
            <a:r>
              <a:rPr lang="en-US" sz="2400" spc="160" dirty="0">
                <a:solidFill>
                  <a:srgbClr val="F07ABD"/>
                </a:solidFill>
                <a:latin typeface="Trebuchet MS"/>
                <a:cs typeface="Trebuchet MS"/>
              </a:rPr>
              <a:t> </a:t>
            </a:r>
            <a:r>
              <a:rPr lang="en-US" sz="2400" dirty="0">
                <a:solidFill>
                  <a:srgbClr val="F07ABD"/>
                </a:solidFill>
                <a:latin typeface="Trebuchet MS"/>
                <a:cs typeface="Trebuchet MS"/>
              </a:rPr>
              <a:t>but</a:t>
            </a:r>
            <a:r>
              <a:rPr lang="en-US" sz="2400" spc="-10" dirty="0">
                <a:solidFill>
                  <a:srgbClr val="F07ABD"/>
                </a:solidFill>
                <a:latin typeface="Trebuchet MS"/>
                <a:cs typeface="Trebuchet MS"/>
              </a:rPr>
              <a:t> </a:t>
            </a:r>
            <a:r>
              <a:rPr lang="en-US" sz="2400" dirty="0">
                <a:solidFill>
                  <a:srgbClr val="F07ABD"/>
                </a:solidFill>
                <a:latin typeface="Trebuchet MS"/>
                <a:cs typeface="Trebuchet MS"/>
              </a:rPr>
              <a:t>we</a:t>
            </a:r>
            <a:r>
              <a:rPr lang="en-US" sz="2400" spc="110" dirty="0">
                <a:solidFill>
                  <a:srgbClr val="F07ABD"/>
                </a:solidFill>
                <a:latin typeface="Trebuchet MS"/>
                <a:cs typeface="Trebuchet MS"/>
              </a:rPr>
              <a:t> </a:t>
            </a:r>
            <a:r>
              <a:rPr lang="en-US" sz="2400" dirty="0">
                <a:solidFill>
                  <a:srgbClr val="F07ABD"/>
                </a:solidFill>
                <a:latin typeface="Trebuchet MS"/>
                <a:cs typeface="Trebuchet MS"/>
              </a:rPr>
              <a:t>will</a:t>
            </a:r>
            <a:r>
              <a:rPr lang="en-US" sz="2400" spc="135" dirty="0">
                <a:solidFill>
                  <a:srgbClr val="F07ABD"/>
                </a:solidFill>
                <a:latin typeface="Trebuchet MS"/>
                <a:cs typeface="Trebuchet MS"/>
              </a:rPr>
              <a:t> </a:t>
            </a:r>
            <a:r>
              <a:rPr lang="en-US" sz="2400" dirty="0">
                <a:solidFill>
                  <a:srgbClr val="F07ABD"/>
                </a:solidFill>
                <a:latin typeface="Trebuchet MS"/>
                <a:cs typeface="Trebuchet MS"/>
              </a:rPr>
              <a:t>signpost</a:t>
            </a:r>
            <a:r>
              <a:rPr lang="en-US" sz="2400" spc="75" dirty="0">
                <a:solidFill>
                  <a:srgbClr val="F07ABD"/>
                </a:solidFill>
                <a:latin typeface="Trebuchet MS"/>
                <a:cs typeface="Trebuchet MS"/>
              </a:rPr>
              <a:t> </a:t>
            </a:r>
            <a:r>
              <a:rPr lang="en-US" sz="2400" dirty="0">
                <a:solidFill>
                  <a:srgbClr val="F07ABD"/>
                </a:solidFill>
                <a:latin typeface="Trebuchet MS"/>
                <a:cs typeface="Trebuchet MS"/>
              </a:rPr>
              <a:t>to</a:t>
            </a:r>
            <a:r>
              <a:rPr lang="en-US" sz="2400" spc="60" dirty="0">
                <a:solidFill>
                  <a:srgbClr val="F07ABD"/>
                </a:solidFill>
                <a:latin typeface="Trebuchet MS"/>
                <a:cs typeface="Trebuchet MS"/>
              </a:rPr>
              <a:t> </a:t>
            </a:r>
            <a:r>
              <a:rPr lang="en-US" sz="2400" dirty="0">
                <a:solidFill>
                  <a:srgbClr val="F07ABD"/>
                </a:solidFill>
                <a:latin typeface="Trebuchet MS"/>
                <a:cs typeface="Trebuchet MS"/>
              </a:rPr>
              <a:t>those</a:t>
            </a:r>
            <a:r>
              <a:rPr lang="en-US" sz="2400" spc="105" dirty="0">
                <a:solidFill>
                  <a:srgbClr val="F07ABD"/>
                </a:solidFill>
                <a:latin typeface="Trebuchet MS"/>
                <a:cs typeface="Trebuchet MS"/>
              </a:rPr>
              <a:t> </a:t>
            </a:r>
            <a:r>
              <a:rPr lang="en-US" sz="2400" dirty="0">
                <a:solidFill>
                  <a:srgbClr val="F07ABD"/>
                </a:solidFill>
                <a:latin typeface="Trebuchet MS"/>
                <a:cs typeface="Trebuchet MS"/>
              </a:rPr>
              <a:t>who</a:t>
            </a:r>
            <a:r>
              <a:rPr lang="en-US" sz="2400" spc="130" dirty="0">
                <a:solidFill>
                  <a:srgbClr val="F07ABD"/>
                </a:solidFill>
                <a:latin typeface="Trebuchet MS"/>
                <a:cs typeface="Trebuchet MS"/>
              </a:rPr>
              <a:t> </a:t>
            </a:r>
            <a:r>
              <a:rPr lang="en-US" sz="2400" spc="-20" dirty="0">
                <a:solidFill>
                  <a:srgbClr val="F07ABD"/>
                </a:solidFill>
                <a:latin typeface="Trebuchet MS"/>
                <a:cs typeface="Trebuchet MS"/>
              </a:rPr>
              <a:t>can.</a:t>
            </a:r>
            <a:endParaRPr lang="en-US" sz="2400" dirty="0">
              <a:latin typeface="Trebuchet MS"/>
              <a:cs typeface="Trebuchet MS"/>
            </a:endParaRPr>
          </a:p>
          <a:p>
            <a:pPr marL="12065" marR="5080">
              <a:lnSpc>
                <a:spcPct val="101899"/>
              </a:lnSpc>
              <a:spcBef>
                <a:spcPts val="1050"/>
              </a:spcBef>
              <a:buClr>
                <a:srgbClr val="EB3C9F"/>
              </a:buClr>
              <a:buSzPct val="79069"/>
              <a:tabLst>
                <a:tab pos="355600" algn="l"/>
              </a:tabLst>
            </a:pPr>
            <a:r>
              <a:rPr lang="en-US" sz="2400" dirty="0">
                <a:solidFill>
                  <a:srgbClr val="8D2852"/>
                </a:solidFill>
                <a:latin typeface="Trebuchet MS"/>
                <a:cs typeface="Trebuchet MS"/>
              </a:rPr>
              <a:t>We</a:t>
            </a:r>
            <a:r>
              <a:rPr lang="en-US" sz="2400" spc="75" dirty="0">
                <a:solidFill>
                  <a:srgbClr val="8D2852"/>
                </a:solidFill>
                <a:latin typeface="Trebuchet MS"/>
                <a:cs typeface="Trebuchet MS"/>
              </a:rPr>
              <a:t> </a:t>
            </a:r>
            <a:r>
              <a:rPr lang="en-US" sz="2400" dirty="0">
                <a:solidFill>
                  <a:srgbClr val="8D2852"/>
                </a:solidFill>
                <a:latin typeface="Trebuchet MS"/>
                <a:cs typeface="Trebuchet MS"/>
              </a:rPr>
              <a:t>are aiming</a:t>
            </a:r>
            <a:r>
              <a:rPr lang="en-US" sz="2400" spc="130" dirty="0">
                <a:solidFill>
                  <a:srgbClr val="8D2852"/>
                </a:solidFill>
                <a:latin typeface="Trebuchet MS"/>
                <a:cs typeface="Trebuchet MS"/>
              </a:rPr>
              <a:t> </a:t>
            </a:r>
            <a:r>
              <a:rPr lang="en-US" sz="2400" dirty="0">
                <a:solidFill>
                  <a:srgbClr val="8D2852"/>
                </a:solidFill>
                <a:latin typeface="Trebuchet MS"/>
                <a:cs typeface="Trebuchet MS"/>
              </a:rPr>
              <a:t>for</a:t>
            </a:r>
            <a:r>
              <a:rPr lang="en-US" sz="2400" spc="30" dirty="0">
                <a:solidFill>
                  <a:srgbClr val="8D2852"/>
                </a:solidFill>
                <a:latin typeface="Trebuchet MS"/>
                <a:cs typeface="Trebuchet MS"/>
              </a:rPr>
              <a:t> </a:t>
            </a:r>
            <a:r>
              <a:rPr lang="en-US" sz="2400" dirty="0">
                <a:solidFill>
                  <a:srgbClr val="8D2852"/>
                </a:solidFill>
                <a:latin typeface="Trebuchet MS"/>
                <a:cs typeface="Trebuchet MS"/>
              </a:rPr>
              <a:t>a</a:t>
            </a:r>
            <a:r>
              <a:rPr lang="en-US" sz="2400" spc="40" dirty="0">
                <a:solidFill>
                  <a:srgbClr val="8D2852"/>
                </a:solidFill>
                <a:latin typeface="Trebuchet MS"/>
                <a:cs typeface="Trebuchet MS"/>
              </a:rPr>
              <a:t> </a:t>
            </a:r>
            <a:r>
              <a:rPr lang="en-US" sz="2400" dirty="0">
                <a:solidFill>
                  <a:srgbClr val="8D2852"/>
                </a:solidFill>
                <a:latin typeface="Trebuchet MS"/>
                <a:cs typeface="Trebuchet MS"/>
              </a:rPr>
              <a:t>system</a:t>
            </a:r>
            <a:r>
              <a:rPr lang="en-US" sz="2400" spc="35" dirty="0">
                <a:solidFill>
                  <a:srgbClr val="8D2852"/>
                </a:solidFill>
                <a:latin typeface="Trebuchet MS"/>
                <a:cs typeface="Trebuchet MS"/>
              </a:rPr>
              <a:t> </a:t>
            </a:r>
            <a:r>
              <a:rPr lang="en-US" sz="2400" dirty="0">
                <a:solidFill>
                  <a:srgbClr val="8D2852"/>
                </a:solidFill>
                <a:latin typeface="Trebuchet MS"/>
                <a:cs typeface="Trebuchet MS"/>
              </a:rPr>
              <a:t>that</a:t>
            </a:r>
            <a:r>
              <a:rPr lang="en-US" sz="2400" spc="40" dirty="0">
                <a:solidFill>
                  <a:srgbClr val="8D2852"/>
                </a:solidFill>
                <a:latin typeface="Trebuchet MS"/>
                <a:cs typeface="Trebuchet MS"/>
              </a:rPr>
              <a:t> </a:t>
            </a:r>
            <a:r>
              <a:rPr lang="en-US" sz="2400" dirty="0">
                <a:solidFill>
                  <a:srgbClr val="8D2852"/>
                </a:solidFill>
                <a:latin typeface="Trebuchet MS"/>
                <a:cs typeface="Trebuchet MS"/>
              </a:rPr>
              <a:t>is</a:t>
            </a:r>
            <a:r>
              <a:rPr lang="en-US" sz="2400" spc="95" dirty="0">
                <a:solidFill>
                  <a:srgbClr val="8D2852"/>
                </a:solidFill>
                <a:latin typeface="Trebuchet MS"/>
                <a:cs typeface="Trebuchet MS"/>
              </a:rPr>
              <a:t> </a:t>
            </a:r>
            <a:r>
              <a:rPr lang="en-US" sz="2400" dirty="0">
                <a:solidFill>
                  <a:srgbClr val="8D2852"/>
                </a:solidFill>
                <a:latin typeface="Trebuchet MS"/>
                <a:cs typeface="Trebuchet MS"/>
              </a:rPr>
              <a:t>us</a:t>
            </a:r>
            <a:r>
              <a:rPr lang="en-US" sz="2400" spc="35" dirty="0">
                <a:solidFill>
                  <a:srgbClr val="8D2852"/>
                </a:solidFill>
                <a:latin typeface="Trebuchet MS"/>
                <a:cs typeface="Trebuchet MS"/>
              </a:rPr>
              <a:t> </a:t>
            </a:r>
            <a:r>
              <a:rPr lang="en-US" sz="2400" dirty="0">
                <a:solidFill>
                  <a:srgbClr val="8D2852"/>
                </a:solidFill>
                <a:latin typeface="Trebuchet MS"/>
                <a:cs typeface="Trebuchet MS"/>
              </a:rPr>
              <a:t>and</a:t>
            </a:r>
            <a:r>
              <a:rPr lang="en-US" sz="2400" spc="-20" dirty="0">
                <a:solidFill>
                  <a:srgbClr val="8D2852"/>
                </a:solidFill>
                <a:latin typeface="Trebuchet MS"/>
                <a:cs typeface="Trebuchet MS"/>
              </a:rPr>
              <a:t> </a:t>
            </a:r>
            <a:r>
              <a:rPr lang="en-US" sz="2400" dirty="0">
                <a:solidFill>
                  <a:srgbClr val="8D2852"/>
                </a:solidFill>
                <a:latin typeface="Trebuchet MS"/>
                <a:cs typeface="Trebuchet MS"/>
              </a:rPr>
              <a:t>us</a:t>
            </a:r>
            <a:r>
              <a:rPr lang="en-US" sz="2400" spc="100" dirty="0">
                <a:solidFill>
                  <a:srgbClr val="8D2852"/>
                </a:solidFill>
                <a:latin typeface="Trebuchet MS"/>
                <a:cs typeface="Trebuchet MS"/>
              </a:rPr>
              <a:t> </a:t>
            </a:r>
            <a:r>
              <a:rPr lang="en-US" sz="2400" spc="-10" dirty="0">
                <a:solidFill>
                  <a:srgbClr val="8D2852"/>
                </a:solidFill>
                <a:latin typeface="Trebuchet MS"/>
                <a:cs typeface="Trebuchet MS"/>
              </a:rPr>
              <a:t>rather </a:t>
            </a:r>
            <a:r>
              <a:rPr lang="en-US" sz="2400" dirty="0">
                <a:solidFill>
                  <a:srgbClr val="8D2852"/>
                </a:solidFill>
                <a:latin typeface="Trebuchet MS"/>
                <a:cs typeface="Trebuchet MS"/>
              </a:rPr>
              <a:t>than</a:t>
            </a:r>
            <a:r>
              <a:rPr lang="en-US" sz="2400" spc="60" dirty="0">
                <a:solidFill>
                  <a:srgbClr val="8D2852"/>
                </a:solidFill>
                <a:latin typeface="Trebuchet MS"/>
                <a:cs typeface="Trebuchet MS"/>
              </a:rPr>
              <a:t> </a:t>
            </a:r>
            <a:r>
              <a:rPr lang="en-US" sz="2400" dirty="0">
                <a:solidFill>
                  <a:srgbClr val="8D2852"/>
                </a:solidFill>
                <a:latin typeface="Trebuchet MS"/>
                <a:cs typeface="Trebuchet MS"/>
              </a:rPr>
              <a:t>them</a:t>
            </a:r>
            <a:r>
              <a:rPr lang="en-US" sz="2400" spc="155" dirty="0">
                <a:solidFill>
                  <a:srgbClr val="8D2852"/>
                </a:solidFill>
                <a:latin typeface="Trebuchet MS"/>
                <a:cs typeface="Trebuchet MS"/>
              </a:rPr>
              <a:t> </a:t>
            </a:r>
            <a:r>
              <a:rPr lang="en-US" sz="2400" dirty="0">
                <a:solidFill>
                  <a:srgbClr val="8D2852"/>
                </a:solidFill>
                <a:latin typeface="Trebuchet MS"/>
                <a:cs typeface="Trebuchet MS"/>
              </a:rPr>
              <a:t>and</a:t>
            </a:r>
            <a:r>
              <a:rPr lang="en-US" sz="2400" spc="25" dirty="0">
                <a:solidFill>
                  <a:srgbClr val="8D2852"/>
                </a:solidFill>
                <a:latin typeface="Trebuchet MS"/>
                <a:cs typeface="Trebuchet MS"/>
              </a:rPr>
              <a:t> </a:t>
            </a:r>
            <a:r>
              <a:rPr lang="en-US" sz="2400" spc="-25" dirty="0">
                <a:solidFill>
                  <a:srgbClr val="8D2852"/>
                </a:solidFill>
                <a:latin typeface="Trebuchet MS"/>
                <a:cs typeface="Trebuchet MS"/>
              </a:rPr>
              <a:t>us!</a:t>
            </a:r>
            <a:endParaRPr lang="en-US" sz="2400" dirty="0">
              <a:latin typeface="Trebuchet MS"/>
              <a:cs typeface="Trebuchet MS"/>
            </a:endParaRPr>
          </a:p>
          <a:p>
            <a:pPr marL="12065" marR="5080">
              <a:lnSpc>
                <a:spcPct val="101899"/>
              </a:lnSpc>
              <a:spcBef>
                <a:spcPts val="1050"/>
              </a:spcBef>
              <a:buClr>
                <a:srgbClr val="EB3C9F"/>
              </a:buClr>
              <a:buSzPct val="79069"/>
              <a:tabLst>
                <a:tab pos="355600" algn="l"/>
              </a:tabLst>
            </a:pPr>
            <a:endParaRPr sz="2150" dirty="0">
              <a:latin typeface="Trebuchet MS"/>
              <a:cs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96670-10C0-4CFE-1452-7DC9D0022D69}"/>
              </a:ext>
            </a:extLst>
          </p:cNvPr>
          <p:cNvSpPr>
            <a:spLocks noGrp="1"/>
          </p:cNvSpPr>
          <p:nvPr>
            <p:ph type="title"/>
          </p:nvPr>
        </p:nvSpPr>
        <p:spPr>
          <a:xfrm>
            <a:off x="5650396" y="132944"/>
            <a:ext cx="4109463" cy="1320800"/>
          </a:xfrm>
        </p:spPr>
        <p:txBody>
          <a:bodyPr anchor="ctr">
            <a:normAutofit/>
          </a:bodyPr>
          <a:lstStyle/>
          <a:p>
            <a:pPr>
              <a:lnSpc>
                <a:spcPct val="90000"/>
              </a:lnSpc>
            </a:pPr>
            <a:r>
              <a:rPr lang="en-US" sz="4000" b="1">
                <a:solidFill>
                  <a:srgbClr val="D24AAB"/>
                </a:solidFill>
              </a:rPr>
              <a:t>Senses </a:t>
            </a:r>
            <a:endParaRPr lang="en-GB" sz="4000" b="1">
              <a:solidFill>
                <a:srgbClr val="D24AAB"/>
              </a:solidFill>
            </a:endParaRPr>
          </a:p>
        </p:txBody>
      </p:sp>
      <p:sp>
        <p:nvSpPr>
          <p:cNvPr id="8" name="Content Placeholder 7">
            <a:extLst>
              <a:ext uri="{FF2B5EF4-FFF2-40B4-BE49-F238E27FC236}">
                <a16:creationId xmlns:a16="http://schemas.microsoft.com/office/drawing/2014/main" id="{9ED246F6-A087-2B4E-CBD9-AE7090E7521C}"/>
              </a:ext>
            </a:extLst>
          </p:cNvPr>
          <p:cNvSpPr>
            <a:spLocks noGrp="1"/>
          </p:cNvSpPr>
          <p:nvPr>
            <p:ph idx="1"/>
          </p:nvPr>
        </p:nvSpPr>
        <p:spPr>
          <a:xfrm>
            <a:off x="5650396" y="1013159"/>
            <a:ext cx="6069936" cy="4622399"/>
          </a:xfrm>
        </p:spPr>
        <p:txBody>
          <a:bodyPr>
            <a:normAutofit fontScale="92500"/>
          </a:bodyPr>
          <a:lstStyle/>
          <a:p>
            <a:pPr marL="0" indent="0">
              <a:buNone/>
            </a:pPr>
            <a:r>
              <a:rPr lang="en-US" b="1"/>
              <a:t>How many senses do we have?</a:t>
            </a:r>
          </a:p>
          <a:p>
            <a:r>
              <a:rPr lang="en-US"/>
              <a:t>5</a:t>
            </a:r>
          </a:p>
          <a:p>
            <a:r>
              <a:rPr lang="en-US"/>
              <a:t>7</a:t>
            </a:r>
          </a:p>
          <a:p>
            <a:r>
              <a:rPr lang="en-US"/>
              <a:t>8</a:t>
            </a:r>
          </a:p>
          <a:p>
            <a:r>
              <a:rPr lang="en-US"/>
              <a:t>Or more</a:t>
            </a:r>
          </a:p>
          <a:p>
            <a:pPr marL="0" indent="0">
              <a:buNone/>
            </a:pPr>
            <a:r>
              <a:rPr lang="en-US"/>
              <a:t>We will be thinking about 8 senses in the workshop today.</a:t>
            </a:r>
          </a:p>
          <a:p>
            <a:pPr marL="0" indent="0">
              <a:buNone/>
            </a:pPr>
            <a:r>
              <a:rPr lang="en-US"/>
              <a:t>Thinking about a neurodiverse friendly home.  What might we need to consider?</a:t>
            </a:r>
          </a:p>
          <a:p>
            <a:r>
              <a:rPr lang="en-US"/>
              <a:t>Few mins to discuss</a:t>
            </a:r>
          </a:p>
          <a:p>
            <a:pPr marL="0" indent="0">
              <a:buNone/>
            </a:pPr>
            <a:endParaRPr lang="en-US"/>
          </a:p>
        </p:txBody>
      </p:sp>
      <p:pic>
        <p:nvPicPr>
          <p:cNvPr id="4" name="Content Placeholder 3">
            <a:extLst>
              <a:ext uri="{FF2B5EF4-FFF2-40B4-BE49-F238E27FC236}">
                <a16:creationId xmlns:a16="http://schemas.microsoft.com/office/drawing/2014/main" id="{6D3D5D51-FBAB-98B8-AE1F-C2BE2D247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03574" y="897503"/>
            <a:ext cx="5062993" cy="5062993"/>
          </a:xfrm>
          <a:prstGeom prst="rect">
            <a:avLst/>
          </a:prstGeom>
          <a:noFill/>
        </p:spPr>
      </p:pic>
      <p:sp>
        <p:nvSpPr>
          <p:cNvPr id="3" name="TextBox 2">
            <a:extLst>
              <a:ext uri="{FF2B5EF4-FFF2-40B4-BE49-F238E27FC236}">
                <a16:creationId xmlns:a16="http://schemas.microsoft.com/office/drawing/2014/main" id="{32B10C9A-68F1-1E4E-1B6D-E1A1D211F809}"/>
              </a:ext>
            </a:extLst>
          </p:cNvPr>
          <p:cNvSpPr txBox="1"/>
          <p:nvPr/>
        </p:nvSpPr>
        <p:spPr>
          <a:xfrm>
            <a:off x="5650396" y="5822826"/>
            <a:ext cx="7031600" cy="646331"/>
          </a:xfrm>
          <a:prstGeom prst="rect">
            <a:avLst/>
          </a:prstGeom>
          <a:noFill/>
        </p:spPr>
        <p:txBody>
          <a:bodyPr wrap="square" rtlCol="0">
            <a:spAutoFit/>
          </a:bodyPr>
          <a:lstStyle/>
          <a:p>
            <a:r>
              <a:rPr lang="en-GB" u="sng">
                <a:hlinkClick r:id="rId4"/>
              </a:rPr>
              <a:t>https://mindmate.org.uk/neurodiversity-information-hub/neurodiversity-characteristics/sensory-processing-nd/</a:t>
            </a:r>
            <a:endParaRPr lang="en-GB" u="sng"/>
          </a:p>
        </p:txBody>
      </p:sp>
    </p:spTree>
    <p:extLst>
      <p:ext uri="{BB962C8B-B14F-4D97-AF65-F5344CB8AC3E}">
        <p14:creationId xmlns:p14="http://schemas.microsoft.com/office/powerpoint/2010/main" val="310845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additive="base">
                                        <p:cTn id="14"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 calcmode="lin" valueType="num">
                                      <p:cBhvr additive="base">
                                        <p:cTn id="20"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 calcmode="lin" valueType="num">
                                      <p:cBhvr additive="base">
                                        <p:cTn id="26"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 calcmode="lin" valueType="num">
                                      <p:cBhvr additive="base">
                                        <p:cTn id="32"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8">
                                            <p:txEl>
                                              <p:pRg st="5" end="5"/>
                                            </p:txEl>
                                          </p:spTgt>
                                        </p:tgtEl>
                                        <p:attrNameLst>
                                          <p:attrName>style.visibility</p:attrName>
                                        </p:attrNameLst>
                                      </p:cBhvr>
                                      <p:to>
                                        <p:strVal val="visible"/>
                                      </p:to>
                                    </p:set>
                                    <p:anim calcmode="lin" valueType="num">
                                      <p:cBhvr additive="base">
                                        <p:cTn id="38"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8">
                                            <p:txEl>
                                              <p:pRg st="6" end="6"/>
                                            </p:txEl>
                                          </p:spTgt>
                                        </p:tgtEl>
                                        <p:attrNameLst>
                                          <p:attrName>style.visibility</p:attrName>
                                        </p:attrNameLst>
                                      </p:cBhvr>
                                      <p:to>
                                        <p:strVal val="visible"/>
                                      </p:to>
                                    </p:set>
                                    <p:anim calcmode="lin" valueType="num">
                                      <p:cBhvr additive="base">
                                        <p:cTn id="48"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8">
                                            <p:txEl>
                                              <p:pRg st="7" end="7"/>
                                            </p:txEl>
                                          </p:spTgt>
                                        </p:tgtEl>
                                        <p:attrNameLst>
                                          <p:attrName>style.visibility</p:attrName>
                                        </p:attrNameLst>
                                      </p:cBhvr>
                                      <p:to>
                                        <p:strVal val="visible"/>
                                      </p:to>
                                    </p:set>
                                    <p:anim calcmode="lin" valueType="num">
                                      <p:cBhvr additive="base">
                                        <p:cTn id="54"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C18970-4F6D-482D-E5BC-B8D8F8529E6D}"/>
              </a:ext>
            </a:extLst>
          </p:cNvPr>
          <p:cNvSpPr txBox="1"/>
          <p:nvPr/>
        </p:nvSpPr>
        <p:spPr>
          <a:xfrm>
            <a:off x="3053443" y="2163536"/>
            <a:ext cx="5584371" cy="923330"/>
          </a:xfrm>
          <a:prstGeom prst="rect">
            <a:avLst/>
          </a:prstGeom>
          <a:noFill/>
        </p:spPr>
        <p:txBody>
          <a:bodyPr wrap="square" rtlCol="0">
            <a:spAutoFit/>
          </a:bodyPr>
          <a:lstStyle/>
          <a:p>
            <a:r>
              <a:rPr lang="en-GB" dirty="0"/>
              <a:t>A child’s sensory experience of visiting a shopping centre…can you make it to the end?</a:t>
            </a:r>
          </a:p>
          <a:p>
            <a:pPr algn="ctr"/>
            <a:r>
              <a:rPr lang="en-GB" dirty="0">
                <a:hlinkClick r:id="rId2"/>
              </a:rPr>
              <a:t>Click here</a:t>
            </a:r>
            <a:endParaRPr lang="en-GB" dirty="0"/>
          </a:p>
        </p:txBody>
      </p:sp>
      <p:sp>
        <p:nvSpPr>
          <p:cNvPr id="6" name="TextBox 5">
            <a:extLst>
              <a:ext uri="{FF2B5EF4-FFF2-40B4-BE49-F238E27FC236}">
                <a16:creationId xmlns:a16="http://schemas.microsoft.com/office/drawing/2014/main" id="{8310B589-0DD9-43D3-ED85-2F59075B11F4}"/>
              </a:ext>
            </a:extLst>
          </p:cNvPr>
          <p:cNvSpPr txBox="1"/>
          <p:nvPr/>
        </p:nvSpPr>
        <p:spPr>
          <a:xfrm>
            <a:off x="2798309" y="3656247"/>
            <a:ext cx="6094638" cy="646331"/>
          </a:xfrm>
          <a:prstGeom prst="rect">
            <a:avLst/>
          </a:prstGeom>
          <a:noFill/>
        </p:spPr>
        <p:txBody>
          <a:bodyPr wrap="square" rtlCol="0">
            <a:spAutoFit/>
          </a:bodyPr>
          <a:lstStyle/>
          <a:p>
            <a:pPr algn="ctr"/>
            <a:r>
              <a:rPr lang="en-GB" dirty="0"/>
              <a:t>How we sense our world – the 7 senses!</a:t>
            </a:r>
            <a:endParaRPr lang="en-GB" dirty="0">
              <a:hlinkClick r:id="rId3"/>
            </a:endParaRPr>
          </a:p>
          <a:p>
            <a:pPr algn="ctr"/>
            <a:r>
              <a:rPr lang="en-GB" dirty="0">
                <a:hlinkClick r:id="rId3"/>
              </a:rPr>
              <a:t>Click here</a:t>
            </a:r>
            <a:endParaRPr lang="en-GB" dirty="0"/>
          </a:p>
        </p:txBody>
      </p:sp>
    </p:spTree>
    <p:extLst>
      <p:ext uri="{BB962C8B-B14F-4D97-AF65-F5344CB8AC3E}">
        <p14:creationId xmlns:p14="http://schemas.microsoft.com/office/powerpoint/2010/main" val="3744201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nd holding teacup with small green sapling in it">
            <a:extLst>
              <a:ext uri="{FF2B5EF4-FFF2-40B4-BE49-F238E27FC236}">
                <a16:creationId xmlns:a16="http://schemas.microsoft.com/office/drawing/2014/main" id="{6980B732-7E74-52EF-C658-4BD0356FF961}"/>
              </a:ext>
            </a:extLst>
          </p:cNvPr>
          <p:cNvPicPr>
            <a:picLocks noChangeAspect="1"/>
          </p:cNvPicPr>
          <p:nvPr/>
        </p:nvPicPr>
        <p:blipFill rotWithShape="1">
          <a:blip r:embed="rId3"/>
          <a:srcRect l="10000" r="12222" b="-1639"/>
          <a:stretch/>
        </p:blipFill>
        <p:spPr>
          <a:xfrm>
            <a:off x="7463692" y="579881"/>
            <a:ext cx="2028094" cy="1817078"/>
          </a:xfrm>
          <a:prstGeom prst="rect">
            <a:avLst/>
          </a:prstGeom>
        </p:spPr>
      </p:pic>
      <p:pic>
        <p:nvPicPr>
          <p:cNvPr id="3" name="Picture 2" descr="Hand holding mug">
            <a:extLst>
              <a:ext uri="{FF2B5EF4-FFF2-40B4-BE49-F238E27FC236}">
                <a16:creationId xmlns:a16="http://schemas.microsoft.com/office/drawing/2014/main" id="{8E6F741B-4E13-02A0-0603-7BD1E9D228FC}"/>
              </a:ext>
            </a:extLst>
          </p:cNvPr>
          <p:cNvPicPr>
            <a:picLocks noChangeAspect="1"/>
          </p:cNvPicPr>
          <p:nvPr/>
        </p:nvPicPr>
        <p:blipFill rotWithShape="1">
          <a:blip r:embed="rId4"/>
          <a:srcRect r="22764" b="1899"/>
          <a:stretch/>
        </p:blipFill>
        <p:spPr>
          <a:xfrm>
            <a:off x="657373" y="575581"/>
            <a:ext cx="2218332" cy="1825513"/>
          </a:xfrm>
          <a:prstGeom prst="rect">
            <a:avLst/>
          </a:prstGeom>
        </p:spPr>
      </p:pic>
      <p:sp>
        <p:nvSpPr>
          <p:cNvPr id="4" name="TextBox 3">
            <a:extLst>
              <a:ext uri="{FF2B5EF4-FFF2-40B4-BE49-F238E27FC236}">
                <a16:creationId xmlns:a16="http://schemas.microsoft.com/office/drawing/2014/main" id="{1BAC178A-8EF4-2892-5BBE-968BED5F5A87}"/>
              </a:ext>
            </a:extLst>
          </p:cNvPr>
          <p:cNvSpPr txBox="1"/>
          <p:nvPr/>
        </p:nvSpPr>
        <p:spPr>
          <a:xfrm>
            <a:off x="992763" y="2861808"/>
            <a:ext cx="153367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Big cup </a:t>
            </a:r>
          </a:p>
        </p:txBody>
      </p:sp>
      <p:sp>
        <p:nvSpPr>
          <p:cNvPr id="5" name="TextBox 4">
            <a:extLst>
              <a:ext uri="{FF2B5EF4-FFF2-40B4-BE49-F238E27FC236}">
                <a16:creationId xmlns:a16="http://schemas.microsoft.com/office/drawing/2014/main" id="{6BEB5431-38EC-1E17-8DA7-90FF91C46D00}"/>
              </a:ext>
            </a:extLst>
          </p:cNvPr>
          <p:cNvSpPr txBox="1"/>
          <p:nvPr/>
        </p:nvSpPr>
        <p:spPr>
          <a:xfrm>
            <a:off x="7687228" y="2914219"/>
            <a:ext cx="202484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Little cup</a:t>
            </a:r>
          </a:p>
        </p:txBody>
      </p:sp>
      <p:sp>
        <p:nvSpPr>
          <p:cNvPr id="7" name="TextBox 6">
            <a:extLst>
              <a:ext uri="{FF2B5EF4-FFF2-40B4-BE49-F238E27FC236}">
                <a16:creationId xmlns:a16="http://schemas.microsoft.com/office/drawing/2014/main" id="{149DC3AE-D08E-4056-44D3-86D0C69C2197}"/>
              </a:ext>
            </a:extLst>
          </p:cNvPr>
          <p:cNvSpPr txBox="1"/>
          <p:nvPr/>
        </p:nvSpPr>
        <p:spPr>
          <a:xfrm>
            <a:off x="7174442" y="3663419"/>
            <a:ext cx="4704384"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t>Hyper responsive (over)</a:t>
            </a:r>
          </a:p>
          <a:p>
            <a:pPr marL="285750" indent="-285750">
              <a:buFont typeface="Arial"/>
              <a:buChar char="•"/>
            </a:pPr>
            <a:r>
              <a:rPr lang="en-US" sz="2000"/>
              <a:t>Maybe easily overwhelmed by noise, light or other sensory inputs </a:t>
            </a:r>
          </a:p>
          <a:p>
            <a:pPr marL="285750" indent="-285750">
              <a:buFont typeface="Arial"/>
              <a:buChar char="•"/>
            </a:pPr>
            <a:endParaRPr lang="en-US"/>
          </a:p>
        </p:txBody>
      </p:sp>
      <p:sp>
        <p:nvSpPr>
          <p:cNvPr id="8" name="TextBox 7">
            <a:extLst>
              <a:ext uri="{FF2B5EF4-FFF2-40B4-BE49-F238E27FC236}">
                <a16:creationId xmlns:a16="http://schemas.microsoft.com/office/drawing/2014/main" id="{BC03E7E3-11CC-1163-5A45-1EAFFF3E0AF9}"/>
              </a:ext>
            </a:extLst>
          </p:cNvPr>
          <p:cNvSpPr txBox="1"/>
          <p:nvPr/>
        </p:nvSpPr>
        <p:spPr>
          <a:xfrm>
            <a:off x="504075" y="3660079"/>
            <a:ext cx="510187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000"/>
              <a:t>Hypo responsive (under)</a:t>
            </a:r>
          </a:p>
          <a:p>
            <a:pPr marL="285750" indent="-285750">
              <a:buFont typeface="Arial" panose="020B0604020202020204" pitchFamily="34" charset="0"/>
              <a:buChar char="•"/>
            </a:pPr>
            <a:r>
              <a:rPr lang="en-US" sz="2000"/>
              <a:t>May need lots of movement, changes in </a:t>
            </a:r>
            <a:r>
              <a:rPr lang="en-US" sz="2000" err="1"/>
              <a:t>colours</a:t>
            </a:r>
            <a:r>
              <a:rPr lang="en-US" sz="2000"/>
              <a:t> </a:t>
            </a:r>
            <a:r>
              <a:rPr lang="en-US" sz="2000" err="1"/>
              <a:t>etc</a:t>
            </a:r>
            <a:r>
              <a:rPr lang="en-US" sz="2000"/>
              <a:t> </a:t>
            </a:r>
          </a:p>
        </p:txBody>
      </p:sp>
      <p:sp>
        <p:nvSpPr>
          <p:cNvPr id="6" name="TextBox 5">
            <a:extLst>
              <a:ext uri="{FF2B5EF4-FFF2-40B4-BE49-F238E27FC236}">
                <a16:creationId xmlns:a16="http://schemas.microsoft.com/office/drawing/2014/main" id="{AD51067C-F88D-9FF5-EB00-014653AD52D9}"/>
              </a:ext>
            </a:extLst>
          </p:cNvPr>
          <p:cNvSpPr txBox="1"/>
          <p:nvPr/>
        </p:nvSpPr>
        <p:spPr>
          <a:xfrm>
            <a:off x="307254" y="5268904"/>
            <a:ext cx="1157764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Each of the senses can be represented by a different cup size.  For example, some children my have a big cup for noise enjoy lots of different noises but other may have a small cup for noise and find it uncomfortable and makes it hard for them to concentrate and feel safe.   </a:t>
            </a:r>
          </a:p>
        </p:txBody>
      </p:sp>
    </p:spTree>
    <p:extLst>
      <p:ext uri="{BB962C8B-B14F-4D97-AF65-F5344CB8AC3E}">
        <p14:creationId xmlns:p14="http://schemas.microsoft.com/office/powerpoint/2010/main" val="2700115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B9FE6F-0386-A4BE-15E7-5CF0AD538A74}"/>
              </a:ext>
            </a:extLst>
          </p:cNvPr>
          <p:cNvSpPr txBox="1"/>
          <p:nvPr/>
        </p:nvSpPr>
        <p:spPr>
          <a:xfrm>
            <a:off x="715000" y="1219534"/>
            <a:ext cx="9506346"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Do you think your child has a big or little cup . . . .</a:t>
            </a:r>
            <a:endParaRPr lang="en-US"/>
          </a:p>
          <a:p>
            <a:endParaRPr lang="en-US" sz="2800"/>
          </a:p>
          <a:p>
            <a:pPr marL="457200" indent="-457200">
              <a:buFont typeface="Arial"/>
              <a:buChar char="•"/>
            </a:pPr>
            <a:r>
              <a:rPr lang="en-US" sz="2800"/>
              <a:t>when it comes to noise?</a:t>
            </a:r>
            <a:endParaRPr lang="en-US"/>
          </a:p>
          <a:p>
            <a:pPr marL="457200" indent="-457200">
              <a:buFont typeface="Arial"/>
              <a:buChar char="•"/>
            </a:pPr>
            <a:r>
              <a:rPr lang="en-US" sz="2800"/>
              <a:t>when it comes to bright light?</a:t>
            </a:r>
          </a:p>
          <a:p>
            <a:pPr marL="457200" indent="-457200">
              <a:buFont typeface="Arial"/>
              <a:buChar char="•"/>
            </a:pPr>
            <a:r>
              <a:rPr lang="en-US" sz="2800"/>
              <a:t>when it comes to pain?</a:t>
            </a:r>
          </a:p>
          <a:p>
            <a:pPr marL="457200" indent="-457200">
              <a:buFont typeface="Arial"/>
              <a:buChar char="•"/>
            </a:pPr>
            <a:r>
              <a:rPr lang="en-US" sz="2800"/>
              <a:t>when it comes to strong </a:t>
            </a:r>
            <a:r>
              <a:rPr lang="en-US" sz="2800" err="1"/>
              <a:t>flavours</a:t>
            </a:r>
            <a:r>
              <a:rPr lang="en-US" sz="2800"/>
              <a:t>?</a:t>
            </a:r>
          </a:p>
          <a:p>
            <a:pPr marL="457200" indent="-457200">
              <a:buFont typeface="Arial"/>
              <a:buChar char="•"/>
            </a:pPr>
            <a:r>
              <a:rPr lang="en-US" sz="2800"/>
              <a:t>when it comes to strong smells? </a:t>
            </a:r>
          </a:p>
          <a:p>
            <a:pPr marL="457200" indent="-457200">
              <a:buFont typeface="Arial"/>
              <a:buChar char="•"/>
            </a:pPr>
            <a:r>
              <a:rPr lang="en-US" sz="2800"/>
              <a:t>When it comes to movement? </a:t>
            </a:r>
          </a:p>
          <a:p>
            <a:pPr marL="457200" indent="-457200">
              <a:buFont typeface="Arial"/>
              <a:buChar char="•"/>
            </a:pPr>
            <a:endParaRPr lang="en-US" sz="2800"/>
          </a:p>
          <a:p>
            <a:r>
              <a:rPr lang="en-US" sz="2800"/>
              <a:t>Imagine a typical morning/day for a child with a small cup? </a:t>
            </a:r>
          </a:p>
          <a:p>
            <a:r>
              <a:rPr lang="en-US" sz="2800"/>
              <a:t>Imagine a typical morning/day for a child with a big cup? </a:t>
            </a:r>
          </a:p>
          <a:p>
            <a:endParaRPr lang="en-US"/>
          </a:p>
        </p:txBody>
      </p:sp>
      <p:sp>
        <p:nvSpPr>
          <p:cNvPr id="3" name="TextBox 2">
            <a:extLst>
              <a:ext uri="{FF2B5EF4-FFF2-40B4-BE49-F238E27FC236}">
                <a16:creationId xmlns:a16="http://schemas.microsoft.com/office/drawing/2014/main" id="{1E976585-23B2-58CB-7AC7-CDFD65C6C5B5}"/>
              </a:ext>
            </a:extLst>
          </p:cNvPr>
          <p:cNvSpPr txBox="1"/>
          <p:nvPr/>
        </p:nvSpPr>
        <p:spPr>
          <a:xfrm>
            <a:off x="701650" y="284001"/>
            <a:ext cx="103911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D24AAB"/>
                </a:solidFill>
              </a:rPr>
              <a:t>Activity discuss </a:t>
            </a:r>
          </a:p>
        </p:txBody>
      </p:sp>
      <p:pic>
        <p:nvPicPr>
          <p:cNvPr id="4" name="Picture 3" descr="A close-up of a logo&#10;&#10;Description automatically generated">
            <a:extLst>
              <a:ext uri="{FF2B5EF4-FFF2-40B4-BE49-F238E27FC236}">
                <a16:creationId xmlns:a16="http://schemas.microsoft.com/office/drawing/2014/main" id="{B532CA54-F897-4A8F-622A-6F8A43AE7B41}"/>
              </a:ext>
            </a:extLst>
          </p:cNvPr>
          <p:cNvPicPr>
            <a:picLocks noChangeAspect="1"/>
          </p:cNvPicPr>
          <p:nvPr/>
        </p:nvPicPr>
        <p:blipFill rotWithShape="1">
          <a:blip r:embed="rId3"/>
          <a:srcRect r="1523" b="10234"/>
          <a:stretch/>
        </p:blipFill>
        <p:spPr>
          <a:xfrm>
            <a:off x="9185694" y="281824"/>
            <a:ext cx="2603513" cy="958071"/>
          </a:xfrm>
          <a:prstGeom prst="rect">
            <a:avLst/>
          </a:prstGeom>
        </p:spPr>
      </p:pic>
    </p:spTree>
    <p:extLst>
      <p:ext uri="{BB962C8B-B14F-4D97-AF65-F5344CB8AC3E}">
        <p14:creationId xmlns:p14="http://schemas.microsoft.com/office/powerpoint/2010/main" val="3420012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DB722-8C4C-E42C-0C13-34AB004D6C84}"/>
              </a:ext>
            </a:extLst>
          </p:cNvPr>
          <p:cNvSpPr>
            <a:spLocks noGrp="1"/>
          </p:cNvSpPr>
          <p:nvPr>
            <p:ph type="title"/>
          </p:nvPr>
        </p:nvSpPr>
        <p:spPr>
          <a:xfrm>
            <a:off x="414499" y="304799"/>
            <a:ext cx="4097867" cy="1320800"/>
          </a:xfrm>
        </p:spPr>
        <p:txBody>
          <a:bodyPr>
            <a:normAutofit/>
          </a:bodyPr>
          <a:lstStyle/>
          <a:p>
            <a:pPr>
              <a:lnSpc>
                <a:spcPct val="90000"/>
              </a:lnSpc>
            </a:pPr>
            <a:r>
              <a:rPr lang="en-US" sz="3200" b="1" dirty="0">
                <a:solidFill>
                  <a:srgbClr val="D24AAB"/>
                </a:solidFill>
              </a:rPr>
              <a:t>Be your own detective, be curious. </a:t>
            </a:r>
            <a:endParaRPr lang="en-GB" sz="3200" b="1" dirty="0">
              <a:solidFill>
                <a:srgbClr val="D24AAB"/>
              </a:solidFill>
            </a:endParaRPr>
          </a:p>
        </p:txBody>
      </p:sp>
      <p:sp>
        <p:nvSpPr>
          <p:cNvPr id="8" name="Content Placeholder 7">
            <a:extLst>
              <a:ext uri="{FF2B5EF4-FFF2-40B4-BE49-F238E27FC236}">
                <a16:creationId xmlns:a16="http://schemas.microsoft.com/office/drawing/2014/main" id="{82D8DD38-9E51-4DA8-D817-D290C05D205C}"/>
              </a:ext>
            </a:extLst>
          </p:cNvPr>
          <p:cNvSpPr>
            <a:spLocks noGrp="1"/>
          </p:cNvSpPr>
          <p:nvPr>
            <p:ph idx="1"/>
          </p:nvPr>
        </p:nvSpPr>
        <p:spPr>
          <a:xfrm>
            <a:off x="414499" y="1589871"/>
            <a:ext cx="10484822" cy="4963330"/>
          </a:xfrm>
        </p:spPr>
        <p:txBody>
          <a:bodyPr>
            <a:normAutofit/>
          </a:bodyPr>
          <a:lstStyle/>
          <a:p>
            <a:pPr marL="0" indent="0">
              <a:buNone/>
            </a:pPr>
            <a:r>
              <a:rPr lang="en-US" dirty="0"/>
              <a:t>Have a look around the room you’re in or just take the time to think about the spaces, rooms in your home.</a:t>
            </a:r>
          </a:p>
          <a:p>
            <a:pPr marL="0" indent="0">
              <a:buNone/>
            </a:pPr>
            <a:r>
              <a:rPr lang="en-US" dirty="0"/>
              <a:t>Think about how your child or young person with sensory needs might experience the room you’re in or kitchen or the living room. </a:t>
            </a:r>
          </a:p>
          <a:p>
            <a:pPr marL="0" indent="0">
              <a:buNone/>
            </a:pPr>
            <a:r>
              <a:rPr lang="en-US" dirty="0"/>
              <a:t>Are the lights very bright in the room?</a:t>
            </a:r>
          </a:p>
          <a:p>
            <a:pPr marL="0" indent="0">
              <a:buNone/>
            </a:pPr>
            <a:r>
              <a:rPr lang="en-US" dirty="0"/>
              <a:t>Are any of the rooms very echoey or noisy?</a:t>
            </a:r>
          </a:p>
          <a:p>
            <a:pPr marL="0" indent="0">
              <a:buNone/>
            </a:pPr>
            <a:r>
              <a:rPr lang="en-US" dirty="0"/>
              <a:t>Is there an uncluttered quieter space anywhere?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034930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EC238-1071-0918-7C9B-00A016BA624A}"/>
              </a:ext>
            </a:extLst>
          </p:cNvPr>
          <p:cNvSpPr>
            <a:spLocks noGrp="1"/>
          </p:cNvSpPr>
          <p:nvPr>
            <p:ph type="title"/>
          </p:nvPr>
        </p:nvSpPr>
        <p:spPr>
          <a:xfrm>
            <a:off x="677334" y="609600"/>
            <a:ext cx="8596668" cy="691299"/>
          </a:xfrm>
        </p:spPr>
        <p:txBody>
          <a:bodyPr>
            <a:normAutofit/>
          </a:bodyPr>
          <a:lstStyle/>
          <a:p>
            <a:r>
              <a:rPr lang="en-US" sz="3600" b="1">
                <a:solidFill>
                  <a:srgbClr val="D24AAB"/>
                </a:solidFill>
              </a:rPr>
              <a:t>Creating a neurodiverse friendly home</a:t>
            </a:r>
            <a:endParaRPr lang="en-GB">
              <a:solidFill>
                <a:srgbClr val="D24AAB"/>
              </a:solidFill>
            </a:endParaRPr>
          </a:p>
        </p:txBody>
      </p:sp>
      <p:graphicFrame>
        <p:nvGraphicFramePr>
          <p:cNvPr id="6" name="Content Placeholder 2">
            <a:extLst>
              <a:ext uri="{FF2B5EF4-FFF2-40B4-BE49-F238E27FC236}">
                <a16:creationId xmlns:a16="http://schemas.microsoft.com/office/drawing/2014/main" id="{47EE52F5-9355-54A0-BFB7-7E9ADFB8BE7E}"/>
              </a:ext>
            </a:extLst>
          </p:cNvPr>
          <p:cNvGraphicFramePr>
            <a:graphicFrameLocks noGrp="1"/>
          </p:cNvGraphicFramePr>
          <p:nvPr>
            <p:ph idx="1"/>
          </p:nvPr>
        </p:nvGraphicFramePr>
        <p:xfrm>
          <a:off x="677333" y="1404594"/>
          <a:ext cx="10135211" cy="52413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7330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A955B6-5279-F71C-DB76-038B678713E3}"/>
              </a:ext>
            </a:extLst>
          </p:cNvPr>
          <p:cNvSpPr txBox="1"/>
          <p:nvPr/>
        </p:nvSpPr>
        <p:spPr>
          <a:xfrm>
            <a:off x="4797501" y="329184"/>
            <a:ext cx="6755626" cy="252218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5400" b="1">
                <a:latin typeface="+mj-lt"/>
                <a:ea typeface="+mj-ea"/>
                <a:cs typeface="+mj-cs"/>
              </a:rPr>
              <a:t>What is a sensory diet?</a:t>
            </a:r>
          </a:p>
          <a:p>
            <a:pPr>
              <a:lnSpc>
                <a:spcPct val="90000"/>
              </a:lnSpc>
              <a:spcBef>
                <a:spcPct val="0"/>
              </a:spcBef>
              <a:spcAft>
                <a:spcPts val="600"/>
              </a:spcAft>
            </a:pPr>
            <a:endParaRPr lang="en-US" sz="5400">
              <a:latin typeface="+mj-lt"/>
              <a:ea typeface="+mj-ea"/>
              <a:cs typeface="+mj-cs"/>
            </a:endParaRPr>
          </a:p>
        </p:txBody>
      </p:sp>
      <p:pic>
        <p:nvPicPr>
          <p:cNvPr id="7" name="Picture 6" descr="A poster of a pressure examples&#10;&#10;Description automatically generated with medium confidence">
            <a:extLst>
              <a:ext uri="{FF2B5EF4-FFF2-40B4-BE49-F238E27FC236}">
                <a16:creationId xmlns:a16="http://schemas.microsoft.com/office/drawing/2014/main" id="{460528F2-2128-982F-9264-D39A61DC8F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873" y="513268"/>
            <a:ext cx="1881324" cy="2659116"/>
          </a:xfrm>
          <a:prstGeom prst="rect">
            <a:avLst/>
          </a:prstGeom>
        </p:spPr>
      </p:pic>
      <p:pic>
        <p:nvPicPr>
          <p:cNvPr id="5" name="Picture 4" descr="A poster of a diet&#10;&#10;Description automatically generated with medium confidence">
            <a:extLst>
              <a:ext uri="{FF2B5EF4-FFF2-40B4-BE49-F238E27FC236}">
                <a16:creationId xmlns:a16="http://schemas.microsoft.com/office/drawing/2014/main" id="{FB483663-B2AA-3434-F939-57D5CD80D3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802" y="3584643"/>
            <a:ext cx="2715182" cy="2923161"/>
          </a:xfrm>
          <a:prstGeom prst="rect">
            <a:avLst/>
          </a:prstGeom>
        </p:spPr>
      </p:pic>
      <p:sp>
        <p:nvSpPr>
          <p:cNvPr id="4" name="TextBox 3">
            <a:extLst>
              <a:ext uri="{FF2B5EF4-FFF2-40B4-BE49-F238E27FC236}">
                <a16:creationId xmlns:a16="http://schemas.microsoft.com/office/drawing/2014/main" id="{6984C6C6-5CD6-2383-DC3C-14B5F85FD90B}"/>
              </a:ext>
            </a:extLst>
          </p:cNvPr>
          <p:cNvSpPr txBox="1"/>
          <p:nvPr/>
        </p:nvSpPr>
        <p:spPr>
          <a:xfrm>
            <a:off x="4797494" y="2706624"/>
            <a:ext cx="6755626" cy="3483864"/>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200"/>
              <a:t>A sensory diet is a term used to describe a schedule or </a:t>
            </a:r>
            <a:r>
              <a:rPr lang="en-US" sz="2200" err="1"/>
              <a:t>programme</a:t>
            </a:r>
            <a:r>
              <a:rPr lang="en-US" sz="2200"/>
              <a:t> of activities to help a child manage the demands from their sensory environment.</a:t>
            </a:r>
          </a:p>
          <a:p>
            <a:pPr indent="-228600">
              <a:lnSpc>
                <a:spcPct val="90000"/>
              </a:lnSpc>
              <a:spcAft>
                <a:spcPts val="600"/>
              </a:spcAft>
              <a:buFont typeface="Arial" panose="020B0604020202020204" pitchFamily="34" charset="0"/>
              <a:buChar char="•"/>
            </a:pPr>
            <a:r>
              <a:rPr lang="en-US" sz="2200"/>
              <a:t>A sensory diet doesn’t refer to what a child or young person is eating. </a:t>
            </a:r>
          </a:p>
          <a:p>
            <a:pPr indent="-228600">
              <a:lnSpc>
                <a:spcPct val="90000"/>
              </a:lnSpc>
              <a:spcAft>
                <a:spcPts val="600"/>
              </a:spcAft>
              <a:buFont typeface="Arial" panose="020B0604020202020204" pitchFamily="34" charset="0"/>
              <a:buChar char="•"/>
            </a:pPr>
            <a:r>
              <a:rPr lang="en-US" sz="2200"/>
              <a:t>A sensory diet may often come as a recommendation from an Occupational Therapist (OT) as a strategy, they are a tool and must not be used as reward or consequence. </a:t>
            </a:r>
          </a:p>
          <a:p>
            <a:pPr>
              <a:lnSpc>
                <a:spcPct val="90000"/>
              </a:lnSpc>
              <a:spcAft>
                <a:spcPts val="600"/>
              </a:spcAft>
            </a:pPr>
            <a:endParaRPr lang="en-US" sz="2200"/>
          </a:p>
          <a:p>
            <a:pPr indent="-228600">
              <a:lnSpc>
                <a:spcPct val="90000"/>
              </a:lnSpc>
              <a:spcAft>
                <a:spcPts val="600"/>
              </a:spcAft>
              <a:buFont typeface="Arial" panose="020B0604020202020204" pitchFamily="34" charset="0"/>
              <a:buChar char="•"/>
            </a:pPr>
            <a:endParaRPr lang="en-US" sz="2200"/>
          </a:p>
        </p:txBody>
      </p:sp>
    </p:spTree>
    <p:extLst>
      <p:ext uri="{BB962C8B-B14F-4D97-AF65-F5344CB8AC3E}">
        <p14:creationId xmlns:p14="http://schemas.microsoft.com/office/powerpoint/2010/main" val="16473542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7487D5C9855134BB672B31E0D4A6050" ma:contentTypeVersion="19" ma:contentTypeDescription="Create a new document." ma:contentTypeScope="" ma:versionID="d3ff9a62047d04abebc1c7dd2e7e5be1">
  <xsd:schema xmlns:xsd="http://www.w3.org/2001/XMLSchema" xmlns:xs="http://www.w3.org/2001/XMLSchema" xmlns:p="http://schemas.microsoft.com/office/2006/metadata/properties" xmlns:ns2="861062db-d538-4be1-bf71-a5b5081dac89" xmlns:ns3="972fb186-6132-4829-8a23-bd659a9b864a" targetNamespace="http://schemas.microsoft.com/office/2006/metadata/properties" ma:root="true" ma:fieldsID="eec97abc15148119e61023b86dd9ab1b" ns2:_="" ns3:_="">
    <xsd:import namespace="861062db-d538-4be1-bf71-a5b5081dac89"/>
    <xsd:import namespace="972fb186-6132-4829-8a23-bd659a9b864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1062db-d538-4be1-bf71-a5b5081dac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7da1a92-f19f-4438-b623-2e1e9029c8a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72fb186-6132-4829-8a23-bd659a9b864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a70efa1-d64f-4a6e-9dfa-afbeff165cfe}" ma:internalName="TaxCatchAll" ma:showField="CatchAllData" ma:web="972fb186-6132-4829-8a23-bd659a9b86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61062db-d538-4be1-bf71-a5b5081dac89">
      <Terms xmlns="http://schemas.microsoft.com/office/infopath/2007/PartnerControls"/>
    </lcf76f155ced4ddcb4097134ff3c332f>
    <TaxCatchAll xmlns="972fb186-6132-4829-8a23-bd659a9b864a" xsi:nil="true"/>
  </documentManagement>
</p:properties>
</file>

<file path=customXml/itemProps1.xml><?xml version="1.0" encoding="utf-8"?>
<ds:datastoreItem xmlns:ds="http://schemas.openxmlformats.org/officeDocument/2006/customXml" ds:itemID="{21687134-C4A0-40BE-9660-531321E0085F}">
  <ds:schemaRefs>
    <ds:schemaRef ds:uri="http://schemas.microsoft.com/sharepoint/v3/contenttype/forms"/>
  </ds:schemaRefs>
</ds:datastoreItem>
</file>

<file path=customXml/itemProps2.xml><?xml version="1.0" encoding="utf-8"?>
<ds:datastoreItem xmlns:ds="http://schemas.openxmlformats.org/officeDocument/2006/customXml" ds:itemID="{389BAD76-D8C2-4C9A-9B48-158E5204C786}">
  <ds:schemaRefs>
    <ds:schemaRef ds:uri="861062db-d538-4be1-bf71-a5b5081dac89"/>
    <ds:schemaRef ds:uri="972fb186-6132-4829-8a23-bd659a9b864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5BC05B5-6A73-4A37-9478-A1DE575DC098}">
  <ds:schemaRefs>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861062db-d538-4be1-bf71-a5b5081dac89"/>
    <ds:schemaRef ds:uri="http://purl.org/dc/terms/"/>
    <ds:schemaRef ds:uri="972fb186-6132-4829-8a23-bd659a9b864a"/>
    <ds:schemaRef ds:uri="http://schemas.microsoft.com/office/2006/metadata/propertie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60</TotalTime>
  <Words>996</Words>
  <Application>Microsoft Office PowerPoint</Application>
  <PresentationFormat>Widescreen</PresentationFormat>
  <Paragraphs>116</Paragraphs>
  <Slides>14</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Aptos</vt:lpstr>
      <vt:lpstr>Aptos Display</vt:lpstr>
      <vt:lpstr>Arial</vt:lpstr>
      <vt:lpstr>Calibri</vt:lpstr>
      <vt:lpstr>hero-new</vt:lpstr>
      <vt:lpstr>Open Sans</vt:lpstr>
      <vt:lpstr>Trebuchet MS</vt:lpstr>
      <vt:lpstr>Office Theme</vt:lpstr>
      <vt:lpstr>PowerPoint Presentation</vt:lpstr>
      <vt:lpstr>Who are we and what is a Parent Carer Forum?</vt:lpstr>
      <vt:lpstr>Senses </vt:lpstr>
      <vt:lpstr>PowerPoint Presentation</vt:lpstr>
      <vt:lpstr>PowerPoint Presentation</vt:lpstr>
      <vt:lpstr>PowerPoint Presentation</vt:lpstr>
      <vt:lpstr>Be your own detective, be curious. </vt:lpstr>
      <vt:lpstr>Creating a neurodiverse friendly home</vt:lpstr>
      <vt:lpstr>PowerPoint Presentation</vt:lpstr>
      <vt:lpstr>PowerPoint Presentation</vt:lpstr>
      <vt:lpstr>PowerPoint Presentation</vt:lpstr>
      <vt:lpstr>Resources</vt:lpstr>
      <vt:lpstr>More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 Basuc</dc:creator>
  <cp:lastModifiedBy>Sasha Howard</cp:lastModifiedBy>
  <cp:revision>26</cp:revision>
  <dcterms:created xsi:type="dcterms:W3CDTF">2024-07-15T12:18:56Z</dcterms:created>
  <dcterms:modified xsi:type="dcterms:W3CDTF">2025-10-22T13:14:16Z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0x01010007487D5C9855134BB672B31E0D4A6050</vt:lpwstr>
  </property>
  <property fmtid="{D5CDD505-2E9C-101B-9397-08002B2CF9AE}" pid="3" name="MediaServiceImageTags">
    <vt:lpwstr/>
  </property>
</Properties>
</file>