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5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D54E-499B-43A6-8F8E-777CDD9F5647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FCA-4175-462A-9029-FF5A360F7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86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D54E-499B-43A6-8F8E-777CDD9F5647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FCA-4175-462A-9029-FF5A360F7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74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D54E-499B-43A6-8F8E-777CDD9F5647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FCA-4175-462A-9029-FF5A360F7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7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D54E-499B-43A6-8F8E-777CDD9F5647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FCA-4175-462A-9029-FF5A360F7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80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D54E-499B-43A6-8F8E-777CDD9F5647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FCA-4175-462A-9029-FF5A360F7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79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D54E-499B-43A6-8F8E-777CDD9F5647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FCA-4175-462A-9029-FF5A360F7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2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D54E-499B-43A6-8F8E-777CDD9F5647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FCA-4175-462A-9029-FF5A360F7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D54E-499B-43A6-8F8E-777CDD9F5647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FCA-4175-462A-9029-FF5A360F7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08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D54E-499B-43A6-8F8E-777CDD9F5647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FCA-4175-462A-9029-FF5A360F7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33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D54E-499B-43A6-8F8E-777CDD9F5647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FCA-4175-462A-9029-FF5A360F7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46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D54E-499B-43A6-8F8E-777CDD9F5647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7FCA-4175-462A-9029-FF5A360F7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3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D54E-499B-43A6-8F8E-777CDD9F5647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7FCA-4175-462A-9029-FF5A360F7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3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2152650" y="98914"/>
            <a:ext cx="7886700" cy="492125"/>
          </a:xfrm>
        </p:spPr>
        <p:txBody>
          <a:bodyPr anchorCtr="1">
            <a:normAutofit fontScale="90000"/>
          </a:bodyPr>
          <a:lstStyle/>
          <a:p>
            <a:pPr algn="ctr" eaLnBrk="1" hangingPunct="1"/>
            <a:r>
              <a:rPr lang="en-GB" altLang="en-US" sz="3200" b="1" dirty="0" smtClean="0">
                <a:solidFill>
                  <a:srgbClr val="7C5DA3"/>
                </a:solidFill>
                <a:latin typeface="Century Gothic" panose="020B0502020202020204" pitchFamily="34" charset="0"/>
              </a:rPr>
              <a:t>UKS2 Local History Study: Meldreth</a:t>
            </a:r>
            <a:endParaRPr lang="en-GB" altLang="en-US" sz="3200" b="1" dirty="0">
              <a:solidFill>
                <a:srgbClr val="7C5DA3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C3637747-C5B9-4583-8E05-02EAFC898A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192305"/>
              </p:ext>
            </p:extLst>
          </p:nvPr>
        </p:nvGraphicFramePr>
        <p:xfrm>
          <a:off x="794085" y="771938"/>
          <a:ext cx="10635915" cy="564769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91469">
                  <a:extLst>
                    <a:ext uri="{9D8B030D-6E8A-4147-A177-3AD203B41FA5}">
                      <a16:colId xmlns:a16="http://schemas.microsoft.com/office/drawing/2014/main" val="2856023917"/>
                    </a:ext>
                  </a:extLst>
                </a:gridCol>
                <a:gridCol w="2429692">
                  <a:extLst>
                    <a:ext uri="{9D8B030D-6E8A-4147-A177-3AD203B41FA5}">
                      <a16:colId xmlns:a16="http://schemas.microsoft.com/office/drawing/2014/main" val="3951551185"/>
                    </a:ext>
                  </a:extLst>
                </a:gridCol>
                <a:gridCol w="4689565">
                  <a:extLst>
                    <a:ext uri="{9D8B030D-6E8A-4147-A177-3AD203B41FA5}">
                      <a16:colId xmlns:a16="http://schemas.microsoft.com/office/drawing/2014/main" val="3283858985"/>
                    </a:ext>
                  </a:extLst>
                </a:gridCol>
                <a:gridCol w="2325189">
                  <a:extLst>
                    <a:ext uri="{9D8B030D-6E8A-4147-A177-3AD203B41FA5}">
                      <a16:colId xmlns:a16="http://schemas.microsoft.com/office/drawing/2014/main" val="1262213171"/>
                    </a:ext>
                  </a:extLst>
                </a:gridCol>
              </a:tblGrid>
              <a:tr h="348306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vl="0"/>
                      <a:endParaRPr lang="en-GB" sz="1800" dirty="0" smtClean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  <a:p>
                      <a:pPr lvl="0"/>
                      <a:endParaRPr lang="en-GB" sz="1800" dirty="0" smtClean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  <a:p>
                      <a:pPr lvl="0"/>
                      <a:endParaRPr lang="en-GB" sz="1800" dirty="0" smtClean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  <a:p>
                      <a:pPr lvl="0"/>
                      <a:endParaRPr lang="en-GB" sz="1800" dirty="0" smtClean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Exciting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 Books!</a:t>
                      </a:r>
                      <a:endParaRPr lang="en-GB" sz="1800" dirty="0" smtClean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839317"/>
                  </a:ext>
                </a:extLst>
              </a:tr>
              <a:tr h="487555">
                <a:tc>
                  <a:txBody>
                    <a:bodyPr/>
                    <a:lstStyle/>
                    <a:p>
                      <a:pPr lvl="0"/>
                      <a:r>
                        <a:rPr lang="en-GB" sz="12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Village</a:t>
                      </a:r>
                      <a:endParaRPr lang="en-GB" sz="12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A village is a group of houses and associated buildings in a rural area. 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vl="0"/>
                      <a:endParaRPr lang="en-GB" sz="1100" dirty="0">
                        <a:latin typeface="Century Gothic" pitchFamily="34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 lvl="0"/>
                      <a:endParaRPr lang="en-GB" sz="1100" dirty="0">
                        <a:latin typeface="Century Gothic" pitchFamily="34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813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GB" sz="12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Rural</a:t>
                      </a:r>
                      <a:endParaRPr lang="en-GB" sz="12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A rural area is an area of land in the countryside.</a:t>
                      </a:r>
                    </a:p>
                    <a:p>
                      <a:pPr lvl="0"/>
                      <a:endParaRPr lang="en-GB" sz="900" b="0" dirty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663132"/>
                  </a:ext>
                </a:extLst>
              </a:tr>
              <a:tr h="571223">
                <a:tc rowSpan="2">
                  <a:txBody>
                    <a:bodyPr/>
                    <a:lstStyle/>
                    <a:p>
                      <a:pPr lvl="0"/>
                      <a:r>
                        <a:rPr lang="en-GB" sz="12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Bronze Age</a:t>
                      </a:r>
                      <a:endParaRPr lang="en-GB" sz="12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Bronze Age was a period of</a:t>
                      </a:r>
                      <a:r>
                        <a:rPr lang="en-GB" sz="900" b="0" baseline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 history that lasted from c.2500 until c.800 BC in Britain.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7C5DA3"/>
                          </a:solidFill>
                          <a:latin typeface="Century Gothic" panose="020B0502020202020204" pitchFamily="34" charset="0"/>
                        </a:rPr>
                        <a:t>Sticky </a:t>
                      </a:r>
                      <a:r>
                        <a:rPr lang="en-GB" sz="1800" b="1" dirty="0" smtClean="0">
                          <a:solidFill>
                            <a:srgbClr val="7C5DA3"/>
                          </a:solidFill>
                          <a:latin typeface="Century Gothic" panose="020B0502020202020204" pitchFamily="34" charset="0"/>
                        </a:rPr>
                        <a:t>Knowledge</a:t>
                      </a:r>
                      <a:endParaRPr lang="en-GB" sz="1800" b="1" dirty="0">
                        <a:solidFill>
                          <a:srgbClr val="7C5DA3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989837"/>
                  </a:ext>
                </a:extLst>
              </a:tr>
              <a:tr h="1097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name Meldreth means ‘mill stream’.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937287"/>
                  </a:ext>
                </a:extLst>
              </a:tr>
              <a:tr h="267585">
                <a:tc row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Commuters</a:t>
                      </a:r>
                      <a:endParaRPr lang="en-GB" sz="12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itchFamily="34"/>
                          <a:ea typeface="+mn-ea"/>
                          <a:cs typeface="+mn-cs"/>
                        </a:rPr>
                        <a:t>A commuter is a person who travels some distance to work on a regular basis. Many adults in Meldreth are considered commuters.</a:t>
                      </a: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96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Meldreth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 has been populated since at least the Bronze Age – a large Bronze Age hoard was found near Meldreth railway station a few years a go. 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323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Stocks and whipping post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itchFamily="34"/>
                          <a:ea typeface="+mn-ea"/>
                          <a:cs typeface="+mn-cs"/>
                        </a:rPr>
                        <a:t>This was a type of Medieval punishment. You can still see the old stocks in Meldreth village centre.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Wingdings" panose="05000000000000000000" pitchFamily="2" charset="2"/>
                        <a:buChar char="q"/>
                      </a:pPr>
                      <a:endParaRPr lang="en-GB" sz="1000" b="1" dirty="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768547"/>
                  </a:ext>
                </a:extLst>
              </a:tr>
              <a:tr h="6207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Meldreth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 Primary school was founded in 1910 - over 100 years ago!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GB" sz="1000" b="0" dirty="0" smtClean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848623"/>
                  </a:ext>
                </a:extLst>
              </a:tr>
              <a:tr h="170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The train station in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 Meldreth has been running since the mid-1800s!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185856"/>
                  </a:ext>
                </a:extLst>
              </a:tr>
              <a:tr h="365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Evacuee</a:t>
                      </a:r>
                    </a:p>
                    <a:p>
                      <a:pPr lvl="0"/>
                      <a:endParaRPr lang="en-GB" sz="1200" b="1" dirty="0">
                        <a:solidFill>
                          <a:srgbClr val="7C5DA3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During WWII,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 many school children and mothers were sent away from London for their protection. They went to live in villages and towns across the UK.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GB" sz="1000" b="1" dirty="0">
                        <a:solidFill>
                          <a:srgbClr val="7030A0"/>
                        </a:solidFill>
                        <a:latin typeface="Century Gothic" pitchFamily="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590553"/>
                  </a:ext>
                </a:extLst>
              </a:tr>
              <a:tr h="6771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rgbClr val="7C5DA3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Hope Folly became a Prisoner of War camp during WWI.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 A number of German prisoners were housed there.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7110">
                <a:tc gridSpan="2"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During WWII,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 many children were evacuated from London to Meldreth.</a:t>
                      </a: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 </a:t>
                      </a:r>
                      <a:endParaRPr lang="en-GB" sz="1000" b="0" baseline="0" dirty="0" smtClean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194"/>
          <a:stretch/>
        </p:blipFill>
        <p:spPr>
          <a:xfrm>
            <a:off x="4428309" y="758031"/>
            <a:ext cx="1560171" cy="129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51"/>
          <a:stretch/>
        </p:blipFill>
        <p:spPr>
          <a:xfrm>
            <a:off x="6027650" y="758031"/>
            <a:ext cx="1493437" cy="129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3596"/>
          <a:stretch/>
        </p:blipFill>
        <p:spPr>
          <a:xfrm>
            <a:off x="7566521" y="758031"/>
            <a:ext cx="1487845" cy="129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85" y="5095279"/>
            <a:ext cx="3645737" cy="1324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9781" y="4678753"/>
            <a:ext cx="763506" cy="1238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7495" y="2760844"/>
            <a:ext cx="872653" cy="1250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1215" y="2865643"/>
            <a:ext cx="974973" cy="1525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7613" y="1263933"/>
            <a:ext cx="922179" cy="14648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1575" y="1370917"/>
            <a:ext cx="792007" cy="1250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8679" y="4364045"/>
            <a:ext cx="1135928" cy="14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3226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235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Wingdings</vt:lpstr>
      <vt:lpstr>Office Theme</vt:lpstr>
      <vt:lpstr>UKS2 Local History Study: Meldreth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UKS2 Local History Study: Meldreth</dc:title>
  <dc:creator>Natasha Hill</dc:creator>
  <cp:lastModifiedBy>Natasha Hill</cp:lastModifiedBy>
  <cp:revision>7</cp:revision>
  <dcterms:created xsi:type="dcterms:W3CDTF">2020-06-22T10:52:05Z</dcterms:created>
  <dcterms:modified xsi:type="dcterms:W3CDTF">2021-06-07T18:08:32Z</dcterms:modified>
</cp:coreProperties>
</file>